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7" r:id="rId5"/>
  </p:sldIdLst>
  <p:sldSz cx="50401538" cy="35999738"/>
  <p:notesSz cx="6715125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9" userDrawn="1">
          <p15:clr>
            <a:srgbClr val="A4A3A4"/>
          </p15:clr>
        </p15:guide>
        <p15:guide id="2" orient="horz" pos="22425" userDrawn="1">
          <p15:clr>
            <a:srgbClr val="A4A3A4"/>
          </p15:clr>
        </p15:guide>
        <p15:guide id="3" orient="horz" pos="2348" userDrawn="1">
          <p15:clr>
            <a:srgbClr val="A4A3A4"/>
          </p15:clr>
        </p15:guide>
        <p15:guide id="4" pos="158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216"/>
    <a:srgbClr val="A7C4FF"/>
    <a:srgbClr val="386C89"/>
    <a:srgbClr val="427694"/>
    <a:srgbClr val="C9E6B0"/>
    <a:srgbClr val="92C0E1"/>
    <a:srgbClr val="C0C0C0"/>
    <a:srgbClr val="0046D2"/>
    <a:srgbClr val="FF0000"/>
    <a:srgbClr val="698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B6097E-55CE-1448-A9C4-CF7B035D0D0E}" v="29" dt="2021-04-21T09:39:07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049" autoAdjust="0"/>
    <p:restoredTop sz="96337"/>
  </p:normalViewPr>
  <p:slideViewPr>
    <p:cSldViewPr snapToGrid="0" showGuides="1">
      <p:cViewPr varScale="1">
        <p:scale>
          <a:sx n="57" d="100"/>
          <a:sy n="57" d="100"/>
        </p:scale>
        <p:origin x="3032" y="168"/>
      </p:cViewPr>
      <p:guideLst>
        <p:guide orient="horz" pos="5289"/>
        <p:guide orient="horz" pos="22425"/>
        <p:guide orient="horz" pos="2348"/>
        <p:guide pos="15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692150"/>
            <a:ext cx="485298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8F64AA5-5A0D-456F-8AB4-ECE920899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76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2DCC4E-AF26-4184-ACB8-3F61D0E86D2A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692150"/>
            <a:ext cx="4852987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69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117" y="5891626"/>
            <a:ext cx="42841307" cy="12533242"/>
          </a:xfrm>
        </p:spPr>
        <p:txBody>
          <a:bodyPr anchor="b"/>
          <a:lstStyle>
            <a:lvl1pPr algn="ctr">
              <a:defRPr sz="31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193" y="18908200"/>
            <a:ext cx="37801154" cy="8691601"/>
          </a:xfrm>
        </p:spPr>
        <p:txBody>
          <a:bodyPr/>
          <a:lstStyle>
            <a:lvl1pPr marL="0" indent="0" algn="ctr">
              <a:buNone/>
              <a:defRPr sz="12598"/>
            </a:lvl1pPr>
            <a:lvl2pPr marL="2399980" indent="0" algn="ctr">
              <a:buNone/>
              <a:defRPr sz="10499"/>
            </a:lvl2pPr>
            <a:lvl3pPr marL="4799960" indent="0" algn="ctr">
              <a:buNone/>
              <a:defRPr sz="9449"/>
            </a:lvl3pPr>
            <a:lvl4pPr marL="7199940" indent="0" algn="ctr">
              <a:buNone/>
              <a:defRPr sz="8399"/>
            </a:lvl4pPr>
            <a:lvl5pPr marL="9599920" indent="0" algn="ctr">
              <a:buNone/>
              <a:defRPr sz="8399"/>
            </a:lvl5pPr>
            <a:lvl6pPr marL="11999900" indent="0" algn="ctr">
              <a:buNone/>
              <a:defRPr sz="8399"/>
            </a:lvl6pPr>
            <a:lvl7pPr marL="14399880" indent="0" algn="ctr">
              <a:buNone/>
              <a:defRPr sz="8399"/>
            </a:lvl7pPr>
            <a:lvl8pPr marL="16799860" indent="0" algn="ctr">
              <a:buNone/>
              <a:defRPr sz="8399"/>
            </a:lvl8pPr>
            <a:lvl9pPr marL="19199840" indent="0" algn="ctr">
              <a:buNone/>
              <a:defRPr sz="83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F22-F713-4B44-9AE1-E74B8531EE84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D8B2-05EC-4D33-BDAB-5C87C13E1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7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F22-F713-4B44-9AE1-E74B8531EE84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D8B2-05EC-4D33-BDAB-5C87C13E1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4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8603" y="1916653"/>
            <a:ext cx="10867832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109" y="1916653"/>
            <a:ext cx="31973476" cy="305081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F22-F713-4B44-9AE1-E74B8531EE84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D8B2-05EC-4D33-BDAB-5C87C13E1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F22-F713-4B44-9AE1-E74B8531EE84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D8B2-05EC-4D33-BDAB-5C87C13E1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81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858" y="8974945"/>
            <a:ext cx="43471327" cy="14974888"/>
          </a:xfrm>
        </p:spPr>
        <p:txBody>
          <a:bodyPr anchor="b"/>
          <a:lstStyle>
            <a:lvl1pPr>
              <a:defRPr sz="31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858" y="24091502"/>
            <a:ext cx="43471327" cy="7874940"/>
          </a:xfrm>
        </p:spPr>
        <p:txBody>
          <a:bodyPr/>
          <a:lstStyle>
            <a:lvl1pPr marL="0" indent="0">
              <a:buNone/>
              <a:defRPr sz="12598">
                <a:solidFill>
                  <a:schemeClr val="tx1"/>
                </a:solidFill>
              </a:defRPr>
            </a:lvl1pPr>
            <a:lvl2pPr marL="2399980" indent="0">
              <a:buNone/>
              <a:defRPr sz="10499">
                <a:solidFill>
                  <a:schemeClr val="tx1">
                    <a:tint val="75000"/>
                  </a:schemeClr>
                </a:solidFill>
              </a:defRPr>
            </a:lvl2pPr>
            <a:lvl3pPr marL="4799960" indent="0">
              <a:buNone/>
              <a:defRPr sz="9449">
                <a:solidFill>
                  <a:schemeClr val="tx1">
                    <a:tint val="75000"/>
                  </a:schemeClr>
                </a:solidFill>
              </a:defRPr>
            </a:lvl3pPr>
            <a:lvl4pPr marL="7199940" indent="0">
              <a:buNone/>
              <a:defRPr sz="8399">
                <a:solidFill>
                  <a:schemeClr val="tx1">
                    <a:tint val="75000"/>
                  </a:schemeClr>
                </a:solidFill>
              </a:defRPr>
            </a:lvl4pPr>
            <a:lvl5pPr marL="9599920" indent="0">
              <a:buNone/>
              <a:defRPr sz="8399">
                <a:solidFill>
                  <a:schemeClr val="tx1">
                    <a:tint val="75000"/>
                  </a:schemeClr>
                </a:solidFill>
              </a:defRPr>
            </a:lvl5pPr>
            <a:lvl6pPr marL="11999900" indent="0">
              <a:buNone/>
              <a:defRPr sz="8399">
                <a:solidFill>
                  <a:schemeClr val="tx1">
                    <a:tint val="75000"/>
                  </a:schemeClr>
                </a:solidFill>
              </a:defRPr>
            </a:lvl6pPr>
            <a:lvl7pPr marL="14399880" indent="0">
              <a:buNone/>
              <a:defRPr sz="8399">
                <a:solidFill>
                  <a:schemeClr val="tx1">
                    <a:tint val="75000"/>
                  </a:schemeClr>
                </a:solidFill>
              </a:defRPr>
            </a:lvl7pPr>
            <a:lvl8pPr marL="16799860" indent="0">
              <a:buNone/>
              <a:defRPr sz="8399">
                <a:solidFill>
                  <a:schemeClr val="tx1">
                    <a:tint val="75000"/>
                  </a:schemeClr>
                </a:solidFill>
              </a:defRPr>
            </a:lvl8pPr>
            <a:lvl9pPr marL="19199840" indent="0">
              <a:buNone/>
              <a:defRPr sz="8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F22-F713-4B44-9AE1-E74B8531EE84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D8B2-05EC-4D33-BDAB-5C87C13E1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1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107" y="9583266"/>
            <a:ext cx="21420654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5778" y="9583266"/>
            <a:ext cx="21420654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F22-F713-4B44-9AE1-E74B8531EE84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D8B2-05EC-4D33-BDAB-5C87C13E1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24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671" y="1916663"/>
            <a:ext cx="43471327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676" y="8824938"/>
            <a:ext cx="21322210" cy="4324966"/>
          </a:xfrm>
        </p:spPr>
        <p:txBody>
          <a:bodyPr anchor="b"/>
          <a:lstStyle>
            <a:lvl1pPr marL="0" indent="0">
              <a:buNone/>
              <a:defRPr sz="12598" b="1"/>
            </a:lvl1pPr>
            <a:lvl2pPr marL="2399980" indent="0">
              <a:buNone/>
              <a:defRPr sz="10499" b="1"/>
            </a:lvl2pPr>
            <a:lvl3pPr marL="4799960" indent="0">
              <a:buNone/>
              <a:defRPr sz="9449" b="1"/>
            </a:lvl3pPr>
            <a:lvl4pPr marL="7199940" indent="0">
              <a:buNone/>
              <a:defRPr sz="8399" b="1"/>
            </a:lvl4pPr>
            <a:lvl5pPr marL="9599920" indent="0">
              <a:buNone/>
              <a:defRPr sz="8399" b="1"/>
            </a:lvl5pPr>
            <a:lvl6pPr marL="11999900" indent="0">
              <a:buNone/>
              <a:defRPr sz="8399" b="1"/>
            </a:lvl6pPr>
            <a:lvl7pPr marL="14399880" indent="0">
              <a:buNone/>
              <a:defRPr sz="8399" b="1"/>
            </a:lvl7pPr>
            <a:lvl8pPr marL="16799860" indent="0">
              <a:buNone/>
              <a:defRPr sz="8399" b="1"/>
            </a:lvl8pPr>
            <a:lvl9pPr marL="19199840" indent="0">
              <a:buNone/>
              <a:defRPr sz="83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676" y="13149906"/>
            <a:ext cx="21322210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5782" y="8824938"/>
            <a:ext cx="21427218" cy="4324966"/>
          </a:xfrm>
        </p:spPr>
        <p:txBody>
          <a:bodyPr anchor="b"/>
          <a:lstStyle>
            <a:lvl1pPr marL="0" indent="0">
              <a:buNone/>
              <a:defRPr sz="12598" b="1"/>
            </a:lvl1pPr>
            <a:lvl2pPr marL="2399980" indent="0">
              <a:buNone/>
              <a:defRPr sz="10499" b="1"/>
            </a:lvl2pPr>
            <a:lvl3pPr marL="4799960" indent="0">
              <a:buNone/>
              <a:defRPr sz="9449" b="1"/>
            </a:lvl3pPr>
            <a:lvl4pPr marL="7199940" indent="0">
              <a:buNone/>
              <a:defRPr sz="8399" b="1"/>
            </a:lvl4pPr>
            <a:lvl5pPr marL="9599920" indent="0">
              <a:buNone/>
              <a:defRPr sz="8399" b="1"/>
            </a:lvl5pPr>
            <a:lvl6pPr marL="11999900" indent="0">
              <a:buNone/>
              <a:defRPr sz="8399" b="1"/>
            </a:lvl6pPr>
            <a:lvl7pPr marL="14399880" indent="0">
              <a:buNone/>
              <a:defRPr sz="8399" b="1"/>
            </a:lvl7pPr>
            <a:lvl8pPr marL="16799860" indent="0">
              <a:buNone/>
              <a:defRPr sz="8399" b="1"/>
            </a:lvl8pPr>
            <a:lvl9pPr marL="19199840" indent="0">
              <a:buNone/>
              <a:defRPr sz="83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5782" y="13149906"/>
            <a:ext cx="21427218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F22-F713-4B44-9AE1-E74B8531EE84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D8B2-05EC-4D33-BDAB-5C87C13E1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1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F22-F713-4B44-9AE1-E74B8531EE84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D8B2-05EC-4D33-BDAB-5C87C13E1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9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F22-F713-4B44-9AE1-E74B8531EE84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D8B2-05EC-4D33-BDAB-5C87C13E1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2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670" y="2399982"/>
            <a:ext cx="16255808" cy="8399939"/>
          </a:xfrm>
        </p:spPr>
        <p:txBody>
          <a:bodyPr anchor="b"/>
          <a:lstStyle>
            <a:lvl1pPr>
              <a:defRPr sz="167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219" y="5183306"/>
            <a:ext cx="25515779" cy="25583147"/>
          </a:xfrm>
        </p:spPr>
        <p:txBody>
          <a:bodyPr/>
          <a:lstStyle>
            <a:lvl1pPr>
              <a:defRPr sz="16798"/>
            </a:lvl1pPr>
            <a:lvl2pPr>
              <a:defRPr sz="14698"/>
            </a:lvl2pPr>
            <a:lvl3pPr>
              <a:defRPr sz="12598"/>
            </a:lvl3pPr>
            <a:lvl4pPr>
              <a:defRPr sz="10499"/>
            </a:lvl4pPr>
            <a:lvl5pPr>
              <a:defRPr sz="10499"/>
            </a:lvl5pPr>
            <a:lvl6pPr>
              <a:defRPr sz="10499"/>
            </a:lvl6pPr>
            <a:lvl7pPr>
              <a:defRPr sz="10499"/>
            </a:lvl7pPr>
            <a:lvl8pPr>
              <a:defRPr sz="10499"/>
            </a:lvl8pPr>
            <a:lvl9pPr>
              <a:defRPr sz="104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670" y="10799922"/>
            <a:ext cx="16255808" cy="20008190"/>
          </a:xfrm>
        </p:spPr>
        <p:txBody>
          <a:bodyPr/>
          <a:lstStyle>
            <a:lvl1pPr marL="0" indent="0">
              <a:buNone/>
              <a:defRPr sz="8399"/>
            </a:lvl1pPr>
            <a:lvl2pPr marL="2399980" indent="0">
              <a:buNone/>
              <a:defRPr sz="7349"/>
            </a:lvl2pPr>
            <a:lvl3pPr marL="4799960" indent="0">
              <a:buNone/>
              <a:defRPr sz="6299"/>
            </a:lvl3pPr>
            <a:lvl4pPr marL="7199940" indent="0">
              <a:buNone/>
              <a:defRPr sz="5249"/>
            </a:lvl4pPr>
            <a:lvl5pPr marL="9599920" indent="0">
              <a:buNone/>
              <a:defRPr sz="5249"/>
            </a:lvl5pPr>
            <a:lvl6pPr marL="11999900" indent="0">
              <a:buNone/>
              <a:defRPr sz="5249"/>
            </a:lvl6pPr>
            <a:lvl7pPr marL="14399880" indent="0">
              <a:buNone/>
              <a:defRPr sz="5249"/>
            </a:lvl7pPr>
            <a:lvl8pPr marL="16799860" indent="0">
              <a:buNone/>
              <a:defRPr sz="5249"/>
            </a:lvl8pPr>
            <a:lvl9pPr marL="19199840" indent="0">
              <a:buNone/>
              <a:defRPr sz="52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F22-F713-4B44-9AE1-E74B8531EE84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D8B2-05EC-4D33-BDAB-5C87C13E1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1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670" y="2399982"/>
            <a:ext cx="16255808" cy="8399939"/>
          </a:xfrm>
        </p:spPr>
        <p:txBody>
          <a:bodyPr anchor="b"/>
          <a:lstStyle>
            <a:lvl1pPr>
              <a:defRPr sz="167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219" y="5183306"/>
            <a:ext cx="25515779" cy="25583147"/>
          </a:xfrm>
        </p:spPr>
        <p:txBody>
          <a:bodyPr anchor="t"/>
          <a:lstStyle>
            <a:lvl1pPr marL="0" indent="0">
              <a:buNone/>
              <a:defRPr sz="16798"/>
            </a:lvl1pPr>
            <a:lvl2pPr marL="2399980" indent="0">
              <a:buNone/>
              <a:defRPr sz="14698"/>
            </a:lvl2pPr>
            <a:lvl3pPr marL="4799960" indent="0">
              <a:buNone/>
              <a:defRPr sz="12598"/>
            </a:lvl3pPr>
            <a:lvl4pPr marL="7199940" indent="0">
              <a:buNone/>
              <a:defRPr sz="10499"/>
            </a:lvl4pPr>
            <a:lvl5pPr marL="9599920" indent="0">
              <a:buNone/>
              <a:defRPr sz="10499"/>
            </a:lvl5pPr>
            <a:lvl6pPr marL="11999900" indent="0">
              <a:buNone/>
              <a:defRPr sz="10499"/>
            </a:lvl6pPr>
            <a:lvl7pPr marL="14399880" indent="0">
              <a:buNone/>
              <a:defRPr sz="10499"/>
            </a:lvl7pPr>
            <a:lvl8pPr marL="16799860" indent="0">
              <a:buNone/>
              <a:defRPr sz="10499"/>
            </a:lvl8pPr>
            <a:lvl9pPr marL="19199840" indent="0">
              <a:buNone/>
              <a:defRPr sz="104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670" y="10799922"/>
            <a:ext cx="16255808" cy="20008190"/>
          </a:xfrm>
        </p:spPr>
        <p:txBody>
          <a:bodyPr/>
          <a:lstStyle>
            <a:lvl1pPr marL="0" indent="0">
              <a:buNone/>
              <a:defRPr sz="8399"/>
            </a:lvl1pPr>
            <a:lvl2pPr marL="2399980" indent="0">
              <a:buNone/>
              <a:defRPr sz="7349"/>
            </a:lvl2pPr>
            <a:lvl3pPr marL="4799960" indent="0">
              <a:buNone/>
              <a:defRPr sz="6299"/>
            </a:lvl3pPr>
            <a:lvl4pPr marL="7199940" indent="0">
              <a:buNone/>
              <a:defRPr sz="5249"/>
            </a:lvl4pPr>
            <a:lvl5pPr marL="9599920" indent="0">
              <a:buNone/>
              <a:defRPr sz="5249"/>
            </a:lvl5pPr>
            <a:lvl6pPr marL="11999900" indent="0">
              <a:buNone/>
              <a:defRPr sz="5249"/>
            </a:lvl6pPr>
            <a:lvl7pPr marL="14399880" indent="0">
              <a:buNone/>
              <a:defRPr sz="5249"/>
            </a:lvl7pPr>
            <a:lvl8pPr marL="16799860" indent="0">
              <a:buNone/>
              <a:defRPr sz="5249"/>
            </a:lvl8pPr>
            <a:lvl9pPr marL="19199840" indent="0">
              <a:buNone/>
              <a:defRPr sz="52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F22-F713-4B44-9AE1-E74B8531EE84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D8B2-05EC-4D33-BDAB-5C87C13E1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7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megaprint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107" y="1916663"/>
            <a:ext cx="4347132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107" y="9583266"/>
            <a:ext cx="4347132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107" y="33366434"/>
            <a:ext cx="1134034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6F22-F713-4B44-9AE1-E74B8531EE84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5511" y="33366434"/>
            <a:ext cx="17010519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6086" y="33366434"/>
            <a:ext cx="1134034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8D8B2-05EC-4D33-BDAB-5C87C13E12C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hlinkClick r:id="rId13"/>
            <a:extLst>
              <a:ext uri="{FF2B5EF4-FFF2-40B4-BE49-F238E27FC236}">
                <a16:creationId xmlns:a16="http://schemas.microsoft.com/office/drawing/2014/main" id="{6BFFBEBF-6F96-4D73-87E7-3525B8257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44750751" y="35324800"/>
            <a:ext cx="3255359" cy="16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9C365D95-4213-4FDE-84BF-DFB5A2F65993}"/>
              </a:ext>
            </a:extLst>
          </p:cNvPr>
          <p:cNvSpPr txBox="1"/>
          <p:nvPr userDrawn="1"/>
        </p:nvSpPr>
        <p:spPr>
          <a:xfrm>
            <a:off x="47983248" y="35247959"/>
            <a:ext cx="19756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www.postersession.com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7E6A034-93E0-421C-ACA5-B28573E1673A}"/>
              </a:ext>
            </a:extLst>
          </p:cNvPr>
          <p:cNvSpPr txBox="1"/>
          <p:nvPr userDrawn="1"/>
        </p:nvSpPr>
        <p:spPr>
          <a:xfrm>
            <a:off x="1" y="35876632"/>
            <a:ext cx="461986" cy="123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" dirty="0">
                <a:solidFill>
                  <a:srgbClr val="003064"/>
                </a:solidFill>
              </a:rPr>
              <a:t>www.postersession.com</a:t>
            </a:r>
          </a:p>
        </p:txBody>
      </p:sp>
    </p:spTree>
    <p:extLst>
      <p:ext uri="{BB962C8B-B14F-4D97-AF65-F5344CB8AC3E}">
        <p14:creationId xmlns:p14="http://schemas.microsoft.com/office/powerpoint/2010/main" val="249487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799960" rtl="0" eaLnBrk="1" latinLnBrk="0" hangingPunct="1">
        <a:lnSpc>
          <a:spcPct val="90000"/>
        </a:lnSpc>
        <a:spcBef>
          <a:spcPct val="0"/>
        </a:spcBef>
        <a:buNone/>
        <a:defRPr sz="230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99990" indent="-1199990" algn="l" defTabSz="4799960" rtl="0" eaLnBrk="1" latinLnBrk="0" hangingPunct="1">
        <a:lnSpc>
          <a:spcPct val="90000"/>
        </a:lnSpc>
        <a:spcBef>
          <a:spcPts val="5249"/>
        </a:spcBef>
        <a:buFont typeface="Arial" panose="020B0604020202020204" pitchFamily="34" charset="0"/>
        <a:buChar char="•"/>
        <a:defRPr sz="14698" kern="1200">
          <a:solidFill>
            <a:schemeClr val="tx1"/>
          </a:solidFill>
          <a:latin typeface="+mn-lt"/>
          <a:ea typeface="+mn-ea"/>
          <a:cs typeface="+mn-cs"/>
        </a:defRPr>
      </a:lvl1pPr>
      <a:lvl2pPr marL="3599970" indent="-1199990" algn="l" defTabSz="4799960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12598" kern="1200">
          <a:solidFill>
            <a:schemeClr val="tx1"/>
          </a:solidFill>
          <a:latin typeface="+mn-lt"/>
          <a:ea typeface="+mn-ea"/>
          <a:cs typeface="+mn-cs"/>
        </a:defRPr>
      </a:lvl2pPr>
      <a:lvl3pPr marL="5999950" indent="-1199990" algn="l" defTabSz="4799960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10499" kern="1200">
          <a:solidFill>
            <a:schemeClr val="tx1"/>
          </a:solidFill>
          <a:latin typeface="+mn-lt"/>
          <a:ea typeface="+mn-ea"/>
          <a:cs typeface="+mn-cs"/>
        </a:defRPr>
      </a:lvl3pPr>
      <a:lvl4pPr marL="8399930" indent="-1199990" algn="l" defTabSz="4799960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4pPr>
      <a:lvl5pPr marL="10799910" indent="-1199990" algn="l" defTabSz="4799960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5pPr>
      <a:lvl6pPr marL="13199890" indent="-1199990" algn="l" defTabSz="4799960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6pPr>
      <a:lvl7pPr marL="15599870" indent="-1199990" algn="l" defTabSz="4799960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7pPr>
      <a:lvl8pPr marL="17999850" indent="-1199990" algn="l" defTabSz="4799960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8pPr>
      <a:lvl9pPr marL="20399830" indent="-1199990" algn="l" defTabSz="4799960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99960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1pPr>
      <a:lvl2pPr marL="2399980" algn="l" defTabSz="4799960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799960" algn="l" defTabSz="4799960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3pPr>
      <a:lvl4pPr marL="7199940" algn="l" defTabSz="4799960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4pPr>
      <a:lvl5pPr marL="9599920" algn="l" defTabSz="4799960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5pPr>
      <a:lvl6pPr marL="11999900" algn="l" defTabSz="4799960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6pPr>
      <a:lvl7pPr marL="14399880" algn="l" defTabSz="4799960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7pPr>
      <a:lvl8pPr marL="16799860" algn="l" defTabSz="4799960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8pPr>
      <a:lvl9pPr marL="19199840" algn="l" defTabSz="4799960" rtl="0" eaLnBrk="1" latinLnBrk="0" hangingPunct="1">
        <a:defRPr sz="9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124FB285-15C3-C14F-9A40-7425BB534E9F}"/>
              </a:ext>
            </a:extLst>
          </p:cNvPr>
          <p:cNvSpPr/>
          <p:nvPr/>
        </p:nvSpPr>
        <p:spPr>
          <a:xfrm>
            <a:off x="8404795" y="18678397"/>
            <a:ext cx="6417310" cy="13354823"/>
          </a:xfrm>
          <a:prstGeom prst="roundRect">
            <a:avLst/>
          </a:prstGeom>
          <a:solidFill>
            <a:schemeClr val="accent1">
              <a:alpha val="26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7EDD1EDF-D785-914B-AEE7-BB76A14AA783}"/>
              </a:ext>
            </a:extLst>
          </p:cNvPr>
          <p:cNvSpPr/>
          <p:nvPr/>
        </p:nvSpPr>
        <p:spPr>
          <a:xfrm>
            <a:off x="1841161" y="13060304"/>
            <a:ext cx="5254597" cy="18972897"/>
          </a:xfrm>
          <a:prstGeom prst="round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AB6162A-CD10-AC4D-B84D-CAC93C09D164}"/>
              </a:ext>
            </a:extLst>
          </p:cNvPr>
          <p:cNvGrpSpPr/>
          <p:nvPr/>
        </p:nvGrpSpPr>
        <p:grpSpPr>
          <a:xfrm>
            <a:off x="42303135" y="18170916"/>
            <a:ext cx="4900426" cy="7231314"/>
            <a:chOff x="42721990" y="16131104"/>
            <a:chExt cx="4900426" cy="7231314"/>
          </a:xfrm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81DFC444-1896-7F44-AEAF-00E8172470FE}"/>
                </a:ext>
              </a:extLst>
            </p:cNvPr>
            <p:cNvSpPr/>
            <p:nvPr/>
          </p:nvSpPr>
          <p:spPr>
            <a:xfrm>
              <a:off x="42721990" y="16131104"/>
              <a:ext cx="4900426" cy="7231314"/>
            </a:xfrm>
            <a:prstGeom prst="roundRect">
              <a:avLst/>
            </a:prstGeom>
            <a:solidFill>
              <a:schemeClr val="accent1">
                <a:alpha val="2643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an">
              <a:extLst>
                <a:ext uri="{FF2B5EF4-FFF2-40B4-BE49-F238E27FC236}">
                  <a16:creationId xmlns:a16="http://schemas.microsoft.com/office/drawing/2014/main" id="{722588A3-37F3-814A-95E5-30E7EFF6CABB}"/>
                </a:ext>
              </a:extLst>
            </p:cNvPr>
            <p:cNvSpPr/>
            <p:nvPr/>
          </p:nvSpPr>
          <p:spPr>
            <a:xfrm>
              <a:off x="44041757" y="19817927"/>
              <a:ext cx="972435" cy="2510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2" extrusionOk="0">
                  <a:moveTo>
                    <a:pt x="10246" y="10"/>
                  </a:moveTo>
                  <a:cubicBezTo>
                    <a:pt x="9651" y="39"/>
                    <a:pt x="9052" y="142"/>
                    <a:pt x="8490" y="331"/>
                  </a:cubicBezTo>
                  <a:cubicBezTo>
                    <a:pt x="7409" y="697"/>
                    <a:pt x="7827" y="1471"/>
                    <a:pt x="7827" y="1471"/>
                  </a:cubicBezTo>
                  <a:cubicBezTo>
                    <a:pt x="7827" y="1471"/>
                    <a:pt x="7467" y="1472"/>
                    <a:pt x="7689" y="1837"/>
                  </a:cubicBezTo>
                  <a:cubicBezTo>
                    <a:pt x="7827" y="2069"/>
                    <a:pt x="7730" y="2122"/>
                    <a:pt x="8174" y="2197"/>
                  </a:cubicBezTo>
                  <a:cubicBezTo>
                    <a:pt x="8285" y="2477"/>
                    <a:pt x="8629" y="2493"/>
                    <a:pt x="8629" y="2983"/>
                  </a:cubicBezTo>
                  <a:cubicBezTo>
                    <a:pt x="8629" y="2988"/>
                    <a:pt x="8355" y="2978"/>
                    <a:pt x="8161" y="3134"/>
                  </a:cubicBezTo>
                  <a:cubicBezTo>
                    <a:pt x="8106" y="3177"/>
                    <a:pt x="8049" y="3322"/>
                    <a:pt x="7827" y="3359"/>
                  </a:cubicBezTo>
                  <a:cubicBezTo>
                    <a:pt x="6842" y="3542"/>
                    <a:pt x="4636" y="3731"/>
                    <a:pt x="4095" y="3941"/>
                  </a:cubicBezTo>
                  <a:cubicBezTo>
                    <a:pt x="3332" y="4237"/>
                    <a:pt x="185" y="6557"/>
                    <a:pt x="185" y="6783"/>
                  </a:cubicBezTo>
                  <a:cubicBezTo>
                    <a:pt x="185" y="7133"/>
                    <a:pt x="112" y="7369"/>
                    <a:pt x="306" y="7546"/>
                  </a:cubicBezTo>
                  <a:cubicBezTo>
                    <a:pt x="1138" y="8300"/>
                    <a:pt x="2140" y="9548"/>
                    <a:pt x="3388" y="10139"/>
                  </a:cubicBezTo>
                  <a:cubicBezTo>
                    <a:pt x="3555" y="10220"/>
                    <a:pt x="3874" y="10313"/>
                    <a:pt x="4290" y="10366"/>
                  </a:cubicBezTo>
                  <a:cubicBezTo>
                    <a:pt x="4706" y="10420"/>
                    <a:pt x="5414" y="10539"/>
                    <a:pt x="5400" y="10636"/>
                  </a:cubicBezTo>
                  <a:cubicBezTo>
                    <a:pt x="5261" y="11507"/>
                    <a:pt x="4984" y="13595"/>
                    <a:pt x="4775" y="14591"/>
                  </a:cubicBezTo>
                  <a:cubicBezTo>
                    <a:pt x="4637" y="15242"/>
                    <a:pt x="4526" y="15984"/>
                    <a:pt x="4429" y="16447"/>
                  </a:cubicBezTo>
                  <a:cubicBezTo>
                    <a:pt x="4262" y="17244"/>
                    <a:pt x="4221" y="18180"/>
                    <a:pt x="3666" y="19165"/>
                  </a:cubicBezTo>
                  <a:cubicBezTo>
                    <a:pt x="3416" y="19617"/>
                    <a:pt x="2972" y="20214"/>
                    <a:pt x="3250" y="20214"/>
                  </a:cubicBezTo>
                  <a:cubicBezTo>
                    <a:pt x="2833" y="20612"/>
                    <a:pt x="1236" y="20827"/>
                    <a:pt x="432" y="20913"/>
                  </a:cubicBezTo>
                  <a:cubicBezTo>
                    <a:pt x="154" y="20940"/>
                    <a:pt x="-25" y="21043"/>
                    <a:pt x="3" y="21156"/>
                  </a:cubicBezTo>
                  <a:lnTo>
                    <a:pt x="29" y="21225"/>
                  </a:lnTo>
                  <a:cubicBezTo>
                    <a:pt x="43" y="21311"/>
                    <a:pt x="324" y="21344"/>
                    <a:pt x="393" y="21344"/>
                  </a:cubicBezTo>
                  <a:cubicBezTo>
                    <a:pt x="837" y="21376"/>
                    <a:pt x="2207" y="21461"/>
                    <a:pt x="3206" y="21305"/>
                  </a:cubicBezTo>
                  <a:cubicBezTo>
                    <a:pt x="4371" y="21128"/>
                    <a:pt x="5857" y="21247"/>
                    <a:pt x="7008" y="21188"/>
                  </a:cubicBezTo>
                  <a:cubicBezTo>
                    <a:pt x="7355" y="21171"/>
                    <a:pt x="7398" y="20692"/>
                    <a:pt x="7259" y="20471"/>
                  </a:cubicBezTo>
                  <a:cubicBezTo>
                    <a:pt x="7218" y="20407"/>
                    <a:pt x="7134" y="20375"/>
                    <a:pt x="7134" y="20375"/>
                  </a:cubicBezTo>
                  <a:lnTo>
                    <a:pt x="7190" y="20412"/>
                  </a:lnTo>
                  <a:cubicBezTo>
                    <a:pt x="7773" y="20434"/>
                    <a:pt x="8367" y="17905"/>
                    <a:pt x="8742" y="15860"/>
                  </a:cubicBezTo>
                  <a:cubicBezTo>
                    <a:pt x="8908" y="14999"/>
                    <a:pt x="10033" y="13116"/>
                    <a:pt x="10394" y="12497"/>
                  </a:cubicBezTo>
                  <a:cubicBezTo>
                    <a:pt x="10421" y="12443"/>
                    <a:pt x="10630" y="12443"/>
                    <a:pt x="10658" y="12497"/>
                  </a:cubicBezTo>
                  <a:cubicBezTo>
                    <a:pt x="10880" y="12987"/>
                    <a:pt x="11168" y="14031"/>
                    <a:pt x="11473" y="14757"/>
                  </a:cubicBezTo>
                  <a:cubicBezTo>
                    <a:pt x="11542" y="14924"/>
                    <a:pt x="11753" y="15564"/>
                    <a:pt x="11781" y="15968"/>
                  </a:cubicBezTo>
                  <a:cubicBezTo>
                    <a:pt x="11892" y="17206"/>
                    <a:pt x="11572" y="19842"/>
                    <a:pt x="12002" y="20175"/>
                  </a:cubicBezTo>
                  <a:cubicBezTo>
                    <a:pt x="12002" y="20175"/>
                    <a:pt x="11906" y="20682"/>
                    <a:pt x="11490" y="21053"/>
                  </a:cubicBezTo>
                  <a:cubicBezTo>
                    <a:pt x="10908" y="21575"/>
                    <a:pt x="13763" y="21580"/>
                    <a:pt x="14568" y="21381"/>
                  </a:cubicBezTo>
                  <a:cubicBezTo>
                    <a:pt x="15608" y="21128"/>
                    <a:pt x="14986" y="20682"/>
                    <a:pt x="15028" y="20488"/>
                  </a:cubicBezTo>
                  <a:cubicBezTo>
                    <a:pt x="15125" y="20316"/>
                    <a:pt x="15333" y="20316"/>
                    <a:pt x="15444" y="19950"/>
                  </a:cubicBezTo>
                  <a:cubicBezTo>
                    <a:pt x="15763" y="18841"/>
                    <a:pt x="15485" y="17442"/>
                    <a:pt x="15513" y="16318"/>
                  </a:cubicBezTo>
                  <a:cubicBezTo>
                    <a:pt x="15527" y="15946"/>
                    <a:pt x="15886" y="15230"/>
                    <a:pt x="15886" y="14229"/>
                  </a:cubicBezTo>
                  <a:cubicBezTo>
                    <a:pt x="15886" y="13223"/>
                    <a:pt x="15888" y="12330"/>
                    <a:pt x="15721" y="11431"/>
                  </a:cubicBezTo>
                  <a:cubicBezTo>
                    <a:pt x="15610" y="10839"/>
                    <a:pt x="16110" y="10802"/>
                    <a:pt x="15652" y="10044"/>
                  </a:cubicBezTo>
                  <a:cubicBezTo>
                    <a:pt x="17247" y="10108"/>
                    <a:pt x="17453" y="10054"/>
                    <a:pt x="17967" y="9801"/>
                  </a:cubicBezTo>
                  <a:cubicBezTo>
                    <a:pt x="19312" y="9123"/>
                    <a:pt x="20798" y="7585"/>
                    <a:pt x="21062" y="7321"/>
                  </a:cubicBezTo>
                  <a:cubicBezTo>
                    <a:pt x="21575" y="7278"/>
                    <a:pt x="21546" y="6846"/>
                    <a:pt x="21296" y="6534"/>
                  </a:cubicBezTo>
                  <a:cubicBezTo>
                    <a:pt x="21226" y="6453"/>
                    <a:pt x="20909" y="6465"/>
                    <a:pt x="20854" y="6384"/>
                  </a:cubicBezTo>
                  <a:cubicBezTo>
                    <a:pt x="20424" y="5755"/>
                    <a:pt x="17691" y="4302"/>
                    <a:pt x="17247" y="3990"/>
                  </a:cubicBezTo>
                  <a:cubicBezTo>
                    <a:pt x="16859" y="3715"/>
                    <a:pt x="14264" y="3516"/>
                    <a:pt x="13376" y="3381"/>
                  </a:cubicBezTo>
                  <a:cubicBezTo>
                    <a:pt x="13237" y="3360"/>
                    <a:pt x="13085" y="3300"/>
                    <a:pt x="13029" y="3247"/>
                  </a:cubicBezTo>
                  <a:cubicBezTo>
                    <a:pt x="13001" y="3225"/>
                    <a:pt x="12988" y="3204"/>
                    <a:pt x="12960" y="3183"/>
                  </a:cubicBezTo>
                  <a:cubicBezTo>
                    <a:pt x="12724" y="2984"/>
                    <a:pt x="12392" y="2989"/>
                    <a:pt x="12392" y="2989"/>
                  </a:cubicBezTo>
                  <a:cubicBezTo>
                    <a:pt x="12350" y="2839"/>
                    <a:pt x="12319" y="2714"/>
                    <a:pt x="12444" y="2628"/>
                  </a:cubicBezTo>
                  <a:cubicBezTo>
                    <a:pt x="12610" y="2504"/>
                    <a:pt x="12750" y="2364"/>
                    <a:pt x="12847" y="2219"/>
                  </a:cubicBezTo>
                  <a:cubicBezTo>
                    <a:pt x="13041" y="2203"/>
                    <a:pt x="13196" y="2213"/>
                    <a:pt x="13376" y="1933"/>
                  </a:cubicBezTo>
                  <a:cubicBezTo>
                    <a:pt x="13445" y="1810"/>
                    <a:pt x="13748" y="1482"/>
                    <a:pt x="13276" y="1471"/>
                  </a:cubicBezTo>
                  <a:cubicBezTo>
                    <a:pt x="13373" y="1245"/>
                    <a:pt x="13679" y="444"/>
                    <a:pt x="12500" y="272"/>
                  </a:cubicBezTo>
                  <a:cubicBezTo>
                    <a:pt x="12154" y="223"/>
                    <a:pt x="12141" y="153"/>
                    <a:pt x="11989" y="126"/>
                  </a:cubicBezTo>
                  <a:cubicBezTo>
                    <a:pt x="11434" y="23"/>
                    <a:pt x="10841" y="-20"/>
                    <a:pt x="10246" y="10"/>
                  </a:cubicBezTo>
                  <a:close/>
                  <a:moveTo>
                    <a:pt x="16042" y="6038"/>
                  </a:moveTo>
                  <a:cubicBezTo>
                    <a:pt x="16175" y="6060"/>
                    <a:pt x="16316" y="6123"/>
                    <a:pt x="16371" y="6147"/>
                  </a:cubicBezTo>
                  <a:cubicBezTo>
                    <a:pt x="17342" y="6567"/>
                    <a:pt x="18104" y="6825"/>
                    <a:pt x="18201" y="6955"/>
                  </a:cubicBezTo>
                  <a:cubicBezTo>
                    <a:pt x="18270" y="7186"/>
                    <a:pt x="18326" y="7449"/>
                    <a:pt x="18326" y="7449"/>
                  </a:cubicBezTo>
                  <a:cubicBezTo>
                    <a:pt x="18326" y="7449"/>
                    <a:pt x="17454" y="9005"/>
                    <a:pt x="17052" y="9124"/>
                  </a:cubicBezTo>
                  <a:cubicBezTo>
                    <a:pt x="16802" y="9205"/>
                    <a:pt x="15790" y="8946"/>
                    <a:pt x="15236" y="8972"/>
                  </a:cubicBezTo>
                  <a:cubicBezTo>
                    <a:pt x="15236" y="8703"/>
                    <a:pt x="15249" y="8450"/>
                    <a:pt x="15305" y="7950"/>
                  </a:cubicBezTo>
                  <a:cubicBezTo>
                    <a:pt x="15374" y="7347"/>
                    <a:pt x="15692" y="6443"/>
                    <a:pt x="15747" y="6174"/>
                  </a:cubicBezTo>
                  <a:cubicBezTo>
                    <a:pt x="15782" y="6034"/>
                    <a:pt x="15908" y="6016"/>
                    <a:pt x="16042" y="6038"/>
                  </a:cubicBezTo>
                  <a:close/>
                  <a:moveTo>
                    <a:pt x="5001" y="6053"/>
                  </a:moveTo>
                  <a:cubicBezTo>
                    <a:pt x="5137" y="6043"/>
                    <a:pt x="5286" y="6074"/>
                    <a:pt x="5317" y="6131"/>
                  </a:cubicBezTo>
                  <a:cubicBezTo>
                    <a:pt x="5456" y="6389"/>
                    <a:pt x="5454" y="6740"/>
                    <a:pt x="5551" y="7133"/>
                  </a:cubicBezTo>
                  <a:cubicBezTo>
                    <a:pt x="5704" y="7752"/>
                    <a:pt x="5968" y="8369"/>
                    <a:pt x="5898" y="8735"/>
                  </a:cubicBezTo>
                  <a:cubicBezTo>
                    <a:pt x="5870" y="8918"/>
                    <a:pt x="5912" y="9091"/>
                    <a:pt x="5898" y="9107"/>
                  </a:cubicBezTo>
                  <a:cubicBezTo>
                    <a:pt x="5898" y="9107"/>
                    <a:pt x="5413" y="9295"/>
                    <a:pt x="5205" y="9322"/>
                  </a:cubicBezTo>
                  <a:cubicBezTo>
                    <a:pt x="4899" y="9355"/>
                    <a:pt x="4593" y="9462"/>
                    <a:pt x="4537" y="9430"/>
                  </a:cubicBezTo>
                  <a:cubicBezTo>
                    <a:pt x="4149" y="9150"/>
                    <a:pt x="3152" y="7622"/>
                    <a:pt x="3042" y="7385"/>
                  </a:cubicBezTo>
                  <a:cubicBezTo>
                    <a:pt x="3097" y="7251"/>
                    <a:pt x="3139" y="7062"/>
                    <a:pt x="3167" y="6965"/>
                  </a:cubicBezTo>
                  <a:cubicBezTo>
                    <a:pt x="3181" y="6922"/>
                    <a:pt x="3206" y="6884"/>
                    <a:pt x="3276" y="6852"/>
                  </a:cubicBezTo>
                  <a:cubicBezTo>
                    <a:pt x="3539" y="6701"/>
                    <a:pt x="4330" y="6260"/>
                    <a:pt x="4871" y="6077"/>
                  </a:cubicBezTo>
                  <a:cubicBezTo>
                    <a:pt x="4909" y="6063"/>
                    <a:pt x="4955" y="6057"/>
                    <a:pt x="5001" y="6053"/>
                  </a:cubicBez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17D30E6-1AC3-3644-81B3-5A4D68DCE5C5}"/>
                </a:ext>
              </a:extLst>
            </p:cNvPr>
            <p:cNvSpPr txBox="1"/>
            <p:nvPr/>
          </p:nvSpPr>
          <p:spPr>
            <a:xfrm>
              <a:off x="43498716" y="17017770"/>
              <a:ext cx="324973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Corporations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ESG investment funds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Market makers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Individuals</a:t>
              </a: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FAC16BC7-C68A-7D47-BBE7-86136D6C6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15735" y="19929599"/>
              <a:ext cx="972435" cy="2392190"/>
            </a:xfrm>
            <a:prstGeom prst="rect">
              <a:avLst/>
            </a:prstGeom>
          </p:spPr>
        </p:pic>
      </p:grp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ACBFA60B-5C24-DC44-BD01-0C124E5D48AF}"/>
              </a:ext>
            </a:extLst>
          </p:cNvPr>
          <p:cNvSpPr/>
          <p:nvPr/>
        </p:nvSpPr>
        <p:spPr>
          <a:xfrm>
            <a:off x="28881775" y="13062464"/>
            <a:ext cx="4900426" cy="7842714"/>
          </a:xfrm>
          <a:prstGeom prst="roundRect">
            <a:avLst/>
          </a:prstGeom>
          <a:solidFill>
            <a:schemeClr val="accent1">
              <a:alpha val="26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1465051B-BA8B-E94C-9372-3352484C9BB6}"/>
              </a:ext>
            </a:extLst>
          </p:cNvPr>
          <p:cNvSpPr/>
          <p:nvPr/>
        </p:nvSpPr>
        <p:spPr>
          <a:xfrm>
            <a:off x="16120712" y="13108244"/>
            <a:ext cx="11630815" cy="14150608"/>
          </a:xfrm>
          <a:prstGeom prst="round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AutoShape 13"/>
          <p:cNvSpPr>
            <a:spLocks noChangeArrowheads="1"/>
          </p:cNvSpPr>
          <p:nvPr/>
        </p:nvSpPr>
        <p:spPr bwMode="auto">
          <a:xfrm>
            <a:off x="0" y="585922"/>
            <a:ext cx="50401538" cy="6666121"/>
          </a:xfrm>
          <a:prstGeom prst="rect">
            <a:avLst/>
          </a:prstGeom>
          <a:gradFill flip="none" rotWithShape="1">
            <a:gsLst>
              <a:gs pos="0">
                <a:srgbClr val="C9E6B0"/>
              </a:gs>
              <a:gs pos="100000">
                <a:schemeClr val="bg1"/>
              </a:gs>
            </a:gsLst>
            <a:lin ang="1620000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lIns="102849" tIns="51424" rIns="102849" bIns="51424" anchor="ctr"/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9598">
              <a:solidFill>
                <a:schemeClr val="bg1"/>
              </a:solidFill>
            </a:endParaRP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8936201" y="2146300"/>
            <a:ext cx="35258839" cy="378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4" rIns="102849" bIns="51424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800" b="1" dirty="0"/>
              <a:t>Towards a Trusted Marketplace for Nature-based Solutions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/>
              <a:t>Srinivasan Keshav</a:t>
            </a:r>
            <a:endParaRPr lang="en-US" altLang="en-US" sz="5400" b="1" baseline="30000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i="1" dirty="0"/>
              <a:t>Robert Sansom Professor of Computer Science, Department of Computer Science and Technology, University of Cambridge</a:t>
            </a:r>
            <a:endParaRPr lang="en-US" altLang="en-US"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597" y="32713220"/>
            <a:ext cx="3871526" cy="3240000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236491-7D5A-324A-A190-58BF128F6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95" y="3430245"/>
            <a:ext cx="6441017" cy="1331447"/>
          </a:xfrm>
          <a:prstGeom prst="rect">
            <a:avLst/>
          </a:prstGeom>
        </p:spPr>
      </p:pic>
      <p:sp>
        <p:nvSpPr>
          <p:cNvPr id="14" name="Tree">
            <a:extLst>
              <a:ext uri="{FF2B5EF4-FFF2-40B4-BE49-F238E27FC236}">
                <a16:creationId xmlns:a16="http://schemas.microsoft.com/office/drawing/2014/main" id="{10C10560-03F4-C449-8D2D-7770E50E0428}"/>
              </a:ext>
            </a:extLst>
          </p:cNvPr>
          <p:cNvSpPr/>
          <p:nvPr/>
        </p:nvSpPr>
        <p:spPr>
          <a:xfrm>
            <a:off x="2358230" y="19273107"/>
            <a:ext cx="1529816" cy="1920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99" extrusionOk="0">
                <a:moveTo>
                  <a:pt x="8459" y="0"/>
                </a:moveTo>
                <a:cubicBezTo>
                  <a:pt x="8430" y="17"/>
                  <a:pt x="8385" y="18"/>
                  <a:pt x="8353" y="33"/>
                </a:cubicBezTo>
                <a:cubicBezTo>
                  <a:pt x="8261" y="78"/>
                  <a:pt x="8167" y="149"/>
                  <a:pt x="8141" y="246"/>
                </a:cubicBezTo>
                <a:cubicBezTo>
                  <a:pt x="8125" y="312"/>
                  <a:pt x="8192" y="361"/>
                  <a:pt x="8214" y="402"/>
                </a:cubicBezTo>
                <a:cubicBezTo>
                  <a:pt x="8257" y="487"/>
                  <a:pt x="8232" y="654"/>
                  <a:pt x="8165" y="695"/>
                </a:cubicBezTo>
                <a:cubicBezTo>
                  <a:pt x="7901" y="855"/>
                  <a:pt x="7751" y="471"/>
                  <a:pt x="7483" y="603"/>
                </a:cubicBezTo>
                <a:cubicBezTo>
                  <a:pt x="7292" y="697"/>
                  <a:pt x="7290" y="946"/>
                  <a:pt x="7099" y="1039"/>
                </a:cubicBezTo>
                <a:cubicBezTo>
                  <a:pt x="6900" y="1137"/>
                  <a:pt x="6622" y="966"/>
                  <a:pt x="6475" y="1136"/>
                </a:cubicBezTo>
                <a:cubicBezTo>
                  <a:pt x="6388" y="1235"/>
                  <a:pt x="6463" y="1349"/>
                  <a:pt x="6426" y="1481"/>
                </a:cubicBezTo>
                <a:cubicBezTo>
                  <a:pt x="6398" y="1579"/>
                  <a:pt x="6346" y="1657"/>
                  <a:pt x="6237" y="1689"/>
                </a:cubicBezTo>
                <a:cubicBezTo>
                  <a:pt x="6076" y="1737"/>
                  <a:pt x="5956" y="1644"/>
                  <a:pt x="5848" y="1611"/>
                </a:cubicBezTo>
                <a:cubicBezTo>
                  <a:pt x="5762" y="1585"/>
                  <a:pt x="5646" y="1565"/>
                  <a:pt x="5539" y="1565"/>
                </a:cubicBezTo>
                <a:cubicBezTo>
                  <a:pt x="5464" y="1624"/>
                  <a:pt x="5379" y="1692"/>
                  <a:pt x="5261" y="1714"/>
                </a:cubicBezTo>
                <a:cubicBezTo>
                  <a:pt x="5120" y="1741"/>
                  <a:pt x="4959" y="1677"/>
                  <a:pt x="4863" y="1734"/>
                </a:cubicBezTo>
                <a:cubicBezTo>
                  <a:pt x="4686" y="1785"/>
                  <a:pt x="4799" y="2053"/>
                  <a:pt x="4700" y="2162"/>
                </a:cubicBezTo>
                <a:cubicBezTo>
                  <a:pt x="4661" y="2206"/>
                  <a:pt x="4580" y="2233"/>
                  <a:pt x="4505" y="2247"/>
                </a:cubicBezTo>
                <a:cubicBezTo>
                  <a:pt x="4434" y="2260"/>
                  <a:pt x="4370" y="2236"/>
                  <a:pt x="4327" y="2267"/>
                </a:cubicBezTo>
                <a:cubicBezTo>
                  <a:pt x="4227" y="2294"/>
                  <a:pt x="4275" y="2389"/>
                  <a:pt x="4238" y="2468"/>
                </a:cubicBezTo>
                <a:cubicBezTo>
                  <a:pt x="4191" y="2569"/>
                  <a:pt x="4058" y="2610"/>
                  <a:pt x="3992" y="2695"/>
                </a:cubicBezTo>
                <a:cubicBezTo>
                  <a:pt x="3972" y="2722"/>
                  <a:pt x="3959" y="2770"/>
                  <a:pt x="3986" y="2798"/>
                </a:cubicBezTo>
                <a:cubicBezTo>
                  <a:pt x="4059" y="2958"/>
                  <a:pt x="4397" y="2807"/>
                  <a:pt x="4547" y="2889"/>
                </a:cubicBezTo>
                <a:cubicBezTo>
                  <a:pt x="4665" y="2953"/>
                  <a:pt x="4571" y="3066"/>
                  <a:pt x="4571" y="3175"/>
                </a:cubicBezTo>
                <a:cubicBezTo>
                  <a:pt x="4590" y="3194"/>
                  <a:pt x="4609" y="3215"/>
                  <a:pt x="4628" y="3234"/>
                </a:cubicBezTo>
                <a:cubicBezTo>
                  <a:pt x="4735" y="3298"/>
                  <a:pt x="4862" y="3330"/>
                  <a:pt x="4848" y="3474"/>
                </a:cubicBezTo>
                <a:cubicBezTo>
                  <a:pt x="4803" y="3508"/>
                  <a:pt x="4772" y="3538"/>
                  <a:pt x="4700" y="3552"/>
                </a:cubicBezTo>
                <a:cubicBezTo>
                  <a:pt x="4588" y="3574"/>
                  <a:pt x="4456" y="3531"/>
                  <a:pt x="4376" y="3513"/>
                </a:cubicBezTo>
                <a:cubicBezTo>
                  <a:pt x="4149" y="3464"/>
                  <a:pt x="3817" y="3477"/>
                  <a:pt x="3709" y="3598"/>
                </a:cubicBezTo>
                <a:cubicBezTo>
                  <a:pt x="3589" y="3731"/>
                  <a:pt x="3770" y="3895"/>
                  <a:pt x="3806" y="4012"/>
                </a:cubicBezTo>
                <a:cubicBezTo>
                  <a:pt x="3803" y="4083"/>
                  <a:pt x="3800" y="4155"/>
                  <a:pt x="3798" y="4227"/>
                </a:cubicBezTo>
                <a:cubicBezTo>
                  <a:pt x="3798" y="4294"/>
                  <a:pt x="3826" y="4376"/>
                  <a:pt x="3783" y="4421"/>
                </a:cubicBezTo>
                <a:cubicBezTo>
                  <a:pt x="3753" y="4488"/>
                  <a:pt x="3639" y="4476"/>
                  <a:pt x="3571" y="4512"/>
                </a:cubicBezTo>
                <a:cubicBezTo>
                  <a:pt x="3490" y="4555"/>
                  <a:pt x="3456" y="4628"/>
                  <a:pt x="3342" y="4649"/>
                </a:cubicBezTo>
                <a:cubicBezTo>
                  <a:pt x="3224" y="4671"/>
                  <a:pt x="3170" y="4580"/>
                  <a:pt x="3130" y="4533"/>
                </a:cubicBezTo>
                <a:cubicBezTo>
                  <a:pt x="3063" y="4453"/>
                  <a:pt x="2866" y="4232"/>
                  <a:pt x="2667" y="4272"/>
                </a:cubicBezTo>
                <a:cubicBezTo>
                  <a:pt x="2585" y="4288"/>
                  <a:pt x="2495" y="4332"/>
                  <a:pt x="2463" y="4389"/>
                </a:cubicBezTo>
                <a:cubicBezTo>
                  <a:pt x="2436" y="4437"/>
                  <a:pt x="2457" y="4490"/>
                  <a:pt x="2440" y="4551"/>
                </a:cubicBezTo>
                <a:cubicBezTo>
                  <a:pt x="2417" y="4634"/>
                  <a:pt x="2376" y="4717"/>
                  <a:pt x="2302" y="4759"/>
                </a:cubicBezTo>
                <a:cubicBezTo>
                  <a:pt x="2247" y="4791"/>
                  <a:pt x="2129" y="4814"/>
                  <a:pt x="2033" y="4791"/>
                </a:cubicBezTo>
                <a:cubicBezTo>
                  <a:pt x="1997" y="4783"/>
                  <a:pt x="1939" y="4759"/>
                  <a:pt x="1879" y="4773"/>
                </a:cubicBezTo>
                <a:cubicBezTo>
                  <a:pt x="1806" y="4789"/>
                  <a:pt x="1753" y="4846"/>
                  <a:pt x="1692" y="4876"/>
                </a:cubicBezTo>
                <a:cubicBezTo>
                  <a:pt x="1601" y="4920"/>
                  <a:pt x="1481" y="4931"/>
                  <a:pt x="1398" y="4981"/>
                </a:cubicBezTo>
                <a:cubicBezTo>
                  <a:pt x="1375" y="4994"/>
                  <a:pt x="1368" y="5021"/>
                  <a:pt x="1349" y="5038"/>
                </a:cubicBezTo>
                <a:cubicBezTo>
                  <a:pt x="1349" y="5065"/>
                  <a:pt x="1351" y="5077"/>
                  <a:pt x="1366" y="5091"/>
                </a:cubicBezTo>
                <a:cubicBezTo>
                  <a:pt x="1388" y="5137"/>
                  <a:pt x="1444" y="5134"/>
                  <a:pt x="1497" y="5155"/>
                </a:cubicBezTo>
                <a:cubicBezTo>
                  <a:pt x="1568" y="5183"/>
                  <a:pt x="1616" y="5214"/>
                  <a:pt x="1644" y="5278"/>
                </a:cubicBezTo>
                <a:cubicBezTo>
                  <a:pt x="1655" y="5305"/>
                  <a:pt x="1666" y="5336"/>
                  <a:pt x="1644" y="5363"/>
                </a:cubicBezTo>
                <a:cubicBezTo>
                  <a:pt x="1612" y="5489"/>
                  <a:pt x="1370" y="5457"/>
                  <a:pt x="1317" y="5571"/>
                </a:cubicBezTo>
                <a:cubicBezTo>
                  <a:pt x="1240" y="5737"/>
                  <a:pt x="1504" y="5899"/>
                  <a:pt x="1635" y="5927"/>
                </a:cubicBezTo>
                <a:cubicBezTo>
                  <a:pt x="1749" y="5952"/>
                  <a:pt x="1826" y="5888"/>
                  <a:pt x="1896" y="5870"/>
                </a:cubicBezTo>
                <a:cubicBezTo>
                  <a:pt x="1942" y="5858"/>
                  <a:pt x="1987" y="5868"/>
                  <a:pt x="2033" y="5870"/>
                </a:cubicBezTo>
                <a:cubicBezTo>
                  <a:pt x="2058" y="5885"/>
                  <a:pt x="2083" y="5900"/>
                  <a:pt x="2107" y="5916"/>
                </a:cubicBezTo>
                <a:cubicBezTo>
                  <a:pt x="2185" y="6007"/>
                  <a:pt x="2091" y="6112"/>
                  <a:pt x="2065" y="6195"/>
                </a:cubicBezTo>
                <a:cubicBezTo>
                  <a:pt x="2036" y="6289"/>
                  <a:pt x="2113" y="6333"/>
                  <a:pt x="2131" y="6389"/>
                </a:cubicBezTo>
                <a:cubicBezTo>
                  <a:pt x="2148" y="6444"/>
                  <a:pt x="2094" y="6496"/>
                  <a:pt x="2082" y="6538"/>
                </a:cubicBezTo>
                <a:cubicBezTo>
                  <a:pt x="2071" y="6575"/>
                  <a:pt x="2092" y="6617"/>
                  <a:pt x="2099" y="6643"/>
                </a:cubicBezTo>
                <a:cubicBezTo>
                  <a:pt x="2126" y="6739"/>
                  <a:pt x="2057" y="6824"/>
                  <a:pt x="1993" y="6851"/>
                </a:cubicBezTo>
                <a:cubicBezTo>
                  <a:pt x="1752" y="6952"/>
                  <a:pt x="1622" y="6709"/>
                  <a:pt x="1383" y="6753"/>
                </a:cubicBezTo>
                <a:cubicBezTo>
                  <a:pt x="1248" y="6777"/>
                  <a:pt x="1071" y="6855"/>
                  <a:pt x="1146" y="7018"/>
                </a:cubicBezTo>
                <a:cubicBezTo>
                  <a:pt x="1189" y="7111"/>
                  <a:pt x="1404" y="7301"/>
                  <a:pt x="1601" y="7265"/>
                </a:cubicBezTo>
                <a:cubicBezTo>
                  <a:pt x="1701" y="7246"/>
                  <a:pt x="1839" y="7157"/>
                  <a:pt x="1959" y="7219"/>
                </a:cubicBezTo>
                <a:cubicBezTo>
                  <a:pt x="2115" y="7300"/>
                  <a:pt x="2032" y="7519"/>
                  <a:pt x="2205" y="7578"/>
                </a:cubicBezTo>
                <a:cubicBezTo>
                  <a:pt x="2424" y="7651"/>
                  <a:pt x="2911" y="7641"/>
                  <a:pt x="2895" y="7868"/>
                </a:cubicBezTo>
                <a:cubicBezTo>
                  <a:pt x="2847" y="7904"/>
                  <a:pt x="2819" y="7933"/>
                  <a:pt x="2741" y="7948"/>
                </a:cubicBezTo>
                <a:cubicBezTo>
                  <a:pt x="2601" y="7974"/>
                  <a:pt x="2449" y="7912"/>
                  <a:pt x="2334" y="7953"/>
                </a:cubicBezTo>
                <a:cubicBezTo>
                  <a:pt x="2209" y="7997"/>
                  <a:pt x="2215" y="8167"/>
                  <a:pt x="2016" y="8207"/>
                </a:cubicBezTo>
                <a:cubicBezTo>
                  <a:pt x="1873" y="8235"/>
                  <a:pt x="1783" y="8132"/>
                  <a:pt x="1707" y="8097"/>
                </a:cubicBezTo>
                <a:cubicBezTo>
                  <a:pt x="1603" y="8048"/>
                  <a:pt x="1436" y="8101"/>
                  <a:pt x="1366" y="8142"/>
                </a:cubicBezTo>
                <a:cubicBezTo>
                  <a:pt x="1342" y="8156"/>
                  <a:pt x="1330" y="8183"/>
                  <a:pt x="1309" y="8200"/>
                </a:cubicBezTo>
                <a:cubicBezTo>
                  <a:pt x="1309" y="8219"/>
                  <a:pt x="1309" y="8239"/>
                  <a:pt x="1309" y="8259"/>
                </a:cubicBezTo>
                <a:cubicBezTo>
                  <a:pt x="1336" y="8280"/>
                  <a:pt x="1353" y="8312"/>
                  <a:pt x="1383" y="8330"/>
                </a:cubicBezTo>
                <a:cubicBezTo>
                  <a:pt x="1433" y="8359"/>
                  <a:pt x="1598" y="8433"/>
                  <a:pt x="1521" y="8513"/>
                </a:cubicBezTo>
                <a:cubicBezTo>
                  <a:pt x="1467" y="8639"/>
                  <a:pt x="1114" y="8542"/>
                  <a:pt x="1048" y="8693"/>
                </a:cubicBezTo>
                <a:cubicBezTo>
                  <a:pt x="995" y="8755"/>
                  <a:pt x="1063" y="8845"/>
                  <a:pt x="1097" y="8881"/>
                </a:cubicBezTo>
                <a:cubicBezTo>
                  <a:pt x="1138" y="8924"/>
                  <a:pt x="1275" y="8996"/>
                  <a:pt x="1334" y="9032"/>
                </a:cubicBezTo>
                <a:cubicBezTo>
                  <a:pt x="1438" y="9094"/>
                  <a:pt x="1502" y="9186"/>
                  <a:pt x="1586" y="9265"/>
                </a:cubicBezTo>
                <a:cubicBezTo>
                  <a:pt x="1587" y="9412"/>
                  <a:pt x="1433" y="9383"/>
                  <a:pt x="1326" y="9441"/>
                </a:cubicBezTo>
                <a:cubicBezTo>
                  <a:pt x="1238" y="9489"/>
                  <a:pt x="1190" y="9573"/>
                  <a:pt x="1082" y="9610"/>
                </a:cubicBezTo>
                <a:cubicBezTo>
                  <a:pt x="989" y="9642"/>
                  <a:pt x="848" y="9610"/>
                  <a:pt x="756" y="9642"/>
                </a:cubicBezTo>
                <a:cubicBezTo>
                  <a:pt x="728" y="9732"/>
                  <a:pt x="793" y="9772"/>
                  <a:pt x="813" y="9855"/>
                </a:cubicBezTo>
                <a:cubicBezTo>
                  <a:pt x="837" y="9954"/>
                  <a:pt x="717" y="10040"/>
                  <a:pt x="782" y="10141"/>
                </a:cubicBezTo>
                <a:cubicBezTo>
                  <a:pt x="836" y="10226"/>
                  <a:pt x="962" y="10210"/>
                  <a:pt x="1091" y="10239"/>
                </a:cubicBezTo>
                <a:cubicBezTo>
                  <a:pt x="1164" y="10260"/>
                  <a:pt x="1236" y="10281"/>
                  <a:pt x="1309" y="10303"/>
                </a:cubicBezTo>
                <a:cubicBezTo>
                  <a:pt x="1361" y="10313"/>
                  <a:pt x="1458" y="10305"/>
                  <a:pt x="1497" y="10298"/>
                </a:cubicBezTo>
                <a:cubicBezTo>
                  <a:pt x="1563" y="10294"/>
                  <a:pt x="1627" y="10289"/>
                  <a:pt x="1692" y="10284"/>
                </a:cubicBezTo>
                <a:cubicBezTo>
                  <a:pt x="1773" y="10268"/>
                  <a:pt x="1865" y="10243"/>
                  <a:pt x="1944" y="10225"/>
                </a:cubicBezTo>
                <a:cubicBezTo>
                  <a:pt x="2121" y="10186"/>
                  <a:pt x="2333" y="10172"/>
                  <a:pt x="2408" y="10291"/>
                </a:cubicBezTo>
                <a:cubicBezTo>
                  <a:pt x="2419" y="10308"/>
                  <a:pt x="2437" y="10354"/>
                  <a:pt x="2423" y="10388"/>
                </a:cubicBezTo>
                <a:cubicBezTo>
                  <a:pt x="2393" y="10463"/>
                  <a:pt x="2281" y="10510"/>
                  <a:pt x="2196" y="10545"/>
                </a:cubicBezTo>
                <a:cubicBezTo>
                  <a:pt x="2041" y="10610"/>
                  <a:pt x="1692" y="10709"/>
                  <a:pt x="1601" y="10810"/>
                </a:cubicBezTo>
                <a:cubicBezTo>
                  <a:pt x="1487" y="10937"/>
                  <a:pt x="1624" y="11126"/>
                  <a:pt x="1383" y="11174"/>
                </a:cubicBezTo>
                <a:cubicBezTo>
                  <a:pt x="1127" y="11225"/>
                  <a:pt x="1060" y="10918"/>
                  <a:pt x="782" y="10986"/>
                </a:cubicBezTo>
                <a:cubicBezTo>
                  <a:pt x="747" y="10994"/>
                  <a:pt x="704" y="11015"/>
                  <a:pt x="676" y="11032"/>
                </a:cubicBezTo>
                <a:cubicBezTo>
                  <a:pt x="608" y="11072"/>
                  <a:pt x="552" y="11164"/>
                  <a:pt x="530" y="11238"/>
                </a:cubicBezTo>
                <a:cubicBezTo>
                  <a:pt x="498" y="11344"/>
                  <a:pt x="549" y="11426"/>
                  <a:pt x="487" y="11505"/>
                </a:cubicBezTo>
                <a:cubicBezTo>
                  <a:pt x="446" y="11557"/>
                  <a:pt x="365" y="11603"/>
                  <a:pt x="284" y="11622"/>
                </a:cubicBezTo>
                <a:cubicBezTo>
                  <a:pt x="199" y="11642"/>
                  <a:pt x="112" y="11633"/>
                  <a:pt x="57" y="11674"/>
                </a:cubicBezTo>
                <a:cubicBezTo>
                  <a:pt x="24" y="11700"/>
                  <a:pt x="-26" y="11764"/>
                  <a:pt x="17" y="11810"/>
                </a:cubicBezTo>
                <a:cubicBezTo>
                  <a:pt x="47" y="11877"/>
                  <a:pt x="152" y="11887"/>
                  <a:pt x="235" y="11914"/>
                </a:cubicBezTo>
                <a:cubicBezTo>
                  <a:pt x="347" y="11951"/>
                  <a:pt x="499" y="11999"/>
                  <a:pt x="553" y="12083"/>
                </a:cubicBezTo>
                <a:cubicBezTo>
                  <a:pt x="646" y="12230"/>
                  <a:pt x="405" y="12289"/>
                  <a:pt x="455" y="12440"/>
                </a:cubicBezTo>
                <a:cubicBezTo>
                  <a:pt x="493" y="12551"/>
                  <a:pt x="631" y="12594"/>
                  <a:pt x="684" y="12694"/>
                </a:cubicBezTo>
                <a:cubicBezTo>
                  <a:pt x="718" y="12759"/>
                  <a:pt x="716" y="12836"/>
                  <a:pt x="782" y="12875"/>
                </a:cubicBezTo>
                <a:cubicBezTo>
                  <a:pt x="881" y="12933"/>
                  <a:pt x="1183" y="12885"/>
                  <a:pt x="1317" y="12861"/>
                </a:cubicBezTo>
                <a:cubicBezTo>
                  <a:pt x="1458" y="12837"/>
                  <a:pt x="1621" y="12875"/>
                  <a:pt x="1650" y="12946"/>
                </a:cubicBezTo>
                <a:cubicBezTo>
                  <a:pt x="1669" y="12967"/>
                  <a:pt x="1661" y="12982"/>
                  <a:pt x="1658" y="13012"/>
                </a:cubicBezTo>
                <a:cubicBezTo>
                  <a:pt x="1638" y="13029"/>
                  <a:pt x="1626" y="13056"/>
                  <a:pt x="1601" y="13069"/>
                </a:cubicBezTo>
                <a:cubicBezTo>
                  <a:pt x="1485" y="13132"/>
                  <a:pt x="1300" y="13128"/>
                  <a:pt x="1171" y="13181"/>
                </a:cubicBezTo>
                <a:cubicBezTo>
                  <a:pt x="1068" y="13223"/>
                  <a:pt x="984" y="13292"/>
                  <a:pt x="871" y="13330"/>
                </a:cubicBezTo>
                <a:cubicBezTo>
                  <a:pt x="732" y="13375"/>
                  <a:pt x="478" y="13423"/>
                  <a:pt x="544" y="13602"/>
                </a:cubicBezTo>
                <a:cubicBezTo>
                  <a:pt x="586" y="13713"/>
                  <a:pt x="766" y="13736"/>
                  <a:pt x="805" y="13849"/>
                </a:cubicBezTo>
                <a:cubicBezTo>
                  <a:pt x="841" y="13952"/>
                  <a:pt x="704" y="14022"/>
                  <a:pt x="782" y="14116"/>
                </a:cubicBezTo>
                <a:cubicBezTo>
                  <a:pt x="893" y="14249"/>
                  <a:pt x="1304" y="14157"/>
                  <a:pt x="1375" y="14322"/>
                </a:cubicBezTo>
                <a:cubicBezTo>
                  <a:pt x="1451" y="14403"/>
                  <a:pt x="1338" y="14495"/>
                  <a:pt x="1286" y="14537"/>
                </a:cubicBezTo>
                <a:cubicBezTo>
                  <a:pt x="1158" y="14637"/>
                  <a:pt x="867" y="14805"/>
                  <a:pt x="985" y="15030"/>
                </a:cubicBezTo>
                <a:cubicBezTo>
                  <a:pt x="1034" y="15123"/>
                  <a:pt x="1204" y="15206"/>
                  <a:pt x="1383" y="15147"/>
                </a:cubicBezTo>
                <a:cubicBezTo>
                  <a:pt x="1445" y="15127"/>
                  <a:pt x="1492" y="15082"/>
                  <a:pt x="1546" y="15056"/>
                </a:cubicBezTo>
                <a:cubicBezTo>
                  <a:pt x="1601" y="15029"/>
                  <a:pt x="1664" y="15018"/>
                  <a:pt x="1701" y="14978"/>
                </a:cubicBezTo>
                <a:cubicBezTo>
                  <a:pt x="1740" y="14936"/>
                  <a:pt x="1766" y="14882"/>
                  <a:pt x="1822" y="14855"/>
                </a:cubicBezTo>
                <a:cubicBezTo>
                  <a:pt x="1866" y="14832"/>
                  <a:pt x="1919" y="14840"/>
                  <a:pt x="1976" y="14843"/>
                </a:cubicBezTo>
                <a:cubicBezTo>
                  <a:pt x="2012" y="14870"/>
                  <a:pt x="2061" y="14888"/>
                  <a:pt x="2082" y="14927"/>
                </a:cubicBezTo>
                <a:cubicBezTo>
                  <a:pt x="2126" y="15008"/>
                  <a:pt x="2106" y="15080"/>
                  <a:pt x="2205" y="15115"/>
                </a:cubicBezTo>
                <a:cubicBezTo>
                  <a:pt x="2262" y="15128"/>
                  <a:pt x="2317" y="15141"/>
                  <a:pt x="2374" y="15154"/>
                </a:cubicBezTo>
                <a:cubicBezTo>
                  <a:pt x="2528" y="15182"/>
                  <a:pt x="2685" y="15064"/>
                  <a:pt x="2766" y="15211"/>
                </a:cubicBezTo>
                <a:cubicBezTo>
                  <a:pt x="2805" y="15281"/>
                  <a:pt x="2763" y="15373"/>
                  <a:pt x="2789" y="15458"/>
                </a:cubicBezTo>
                <a:cubicBezTo>
                  <a:pt x="2827" y="15580"/>
                  <a:pt x="2987" y="15649"/>
                  <a:pt x="2847" y="15796"/>
                </a:cubicBezTo>
                <a:cubicBezTo>
                  <a:pt x="2783" y="15863"/>
                  <a:pt x="2619" y="15863"/>
                  <a:pt x="2569" y="15940"/>
                </a:cubicBezTo>
                <a:cubicBezTo>
                  <a:pt x="2495" y="16055"/>
                  <a:pt x="2618" y="16206"/>
                  <a:pt x="2709" y="16238"/>
                </a:cubicBezTo>
                <a:cubicBezTo>
                  <a:pt x="2909" y="16309"/>
                  <a:pt x="3149" y="16155"/>
                  <a:pt x="3359" y="16226"/>
                </a:cubicBezTo>
                <a:cubicBezTo>
                  <a:pt x="3504" y="16274"/>
                  <a:pt x="3571" y="16386"/>
                  <a:pt x="3774" y="16375"/>
                </a:cubicBezTo>
                <a:cubicBezTo>
                  <a:pt x="3801" y="16353"/>
                  <a:pt x="3841" y="16340"/>
                  <a:pt x="3863" y="16315"/>
                </a:cubicBezTo>
                <a:cubicBezTo>
                  <a:pt x="3898" y="16278"/>
                  <a:pt x="3921" y="16231"/>
                  <a:pt x="3969" y="16206"/>
                </a:cubicBezTo>
                <a:cubicBezTo>
                  <a:pt x="4036" y="16170"/>
                  <a:pt x="4135" y="16164"/>
                  <a:pt x="4204" y="16134"/>
                </a:cubicBezTo>
                <a:cubicBezTo>
                  <a:pt x="4278" y="16102"/>
                  <a:pt x="4392" y="16051"/>
                  <a:pt x="4490" y="16107"/>
                </a:cubicBezTo>
                <a:cubicBezTo>
                  <a:pt x="4612" y="16178"/>
                  <a:pt x="4587" y="16368"/>
                  <a:pt x="4717" y="16432"/>
                </a:cubicBezTo>
                <a:cubicBezTo>
                  <a:pt x="4898" y="16522"/>
                  <a:pt x="5087" y="16369"/>
                  <a:pt x="5270" y="16413"/>
                </a:cubicBezTo>
                <a:cubicBezTo>
                  <a:pt x="5423" y="16451"/>
                  <a:pt x="5447" y="16597"/>
                  <a:pt x="5613" y="16628"/>
                </a:cubicBezTo>
                <a:cubicBezTo>
                  <a:pt x="5738" y="16652"/>
                  <a:pt x="5900" y="16478"/>
                  <a:pt x="5971" y="16432"/>
                </a:cubicBezTo>
                <a:cubicBezTo>
                  <a:pt x="6009" y="16407"/>
                  <a:pt x="6096" y="16366"/>
                  <a:pt x="6157" y="16400"/>
                </a:cubicBezTo>
                <a:cubicBezTo>
                  <a:pt x="6472" y="16448"/>
                  <a:pt x="6063" y="16968"/>
                  <a:pt x="6392" y="17037"/>
                </a:cubicBezTo>
                <a:cubicBezTo>
                  <a:pt x="6492" y="17059"/>
                  <a:pt x="6591" y="16999"/>
                  <a:pt x="6653" y="16978"/>
                </a:cubicBezTo>
                <a:cubicBezTo>
                  <a:pt x="6726" y="16959"/>
                  <a:pt x="6800" y="16938"/>
                  <a:pt x="6873" y="16919"/>
                </a:cubicBezTo>
                <a:cubicBezTo>
                  <a:pt x="7017" y="16869"/>
                  <a:pt x="7108" y="16785"/>
                  <a:pt x="7191" y="16686"/>
                </a:cubicBezTo>
                <a:cubicBezTo>
                  <a:pt x="7250" y="16615"/>
                  <a:pt x="7379" y="16451"/>
                  <a:pt x="7563" y="16491"/>
                </a:cubicBezTo>
                <a:cubicBezTo>
                  <a:pt x="7741" y="16530"/>
                  <a:pt x="7780" y="16745"/>
                  <a:pt x="7873" y="16855"/>
                </a:cubicBezTo>
                <a:cubicBezTo>
                  <a:pt x="7913" y="16902"/>
                  <a:pt x="7983" y="16971"/>
                  <a:pt x="8108" y="16946"/>
                </a:cubicBezTo>
                <a:cubicBezTo>
                  <a:pt x="8208" y="16926"/>
                  <a:pt x="8261" y="16844"/>
                  <a:pt x="8307" y="16762"/>
                </a:cubicBezTo>
                <a:cubicBezTo>
                  <a:pt x="8811" y="17200"/>
                  <a:pt x="9645" y="17976"/>
                  <a:pt x="9645" y="17976"/>
                </a:cubicBezTo>
                <a:cubicBezTo>
                  <a:pt x="9645" y="17976"/>
                  <a:pt x="9976" y="18231"/>
                  <a:pt x="9976" y="18562"/>
                </a:cubicBezTo>
                <a:cubicBezTo>
                  <a:pt x="9976" y="19024"/>
                  <a:pt x="9976" y="19718"/>
                  <a:pt x="9976" y="19945"/>
                </a:cubicBezTo>
                <a:cubicBezTo>
                  <a:pt x="9976" y="20728"/>
                  <a:pt x="9275" y="21597"/>
                  <a:pt x="9275" y="21597"/>
                </a:cubicBezTo>
                <a:cubicBezTo>
                  <a:pt x="9275" y="21597"/>
                  <a:pt x="12156" y="21599"/>
                  <a:pt x="12312" y="21599"/>
                </a:cubicBezTo>
                <a:cubicBezTo>
                  <a:pt x="12136" y="21598"/>
                  <a:pt x="11551" y="20437"/>
                  <a:pt x="11551" y="19800"/>
                </a:cubicBezTo>
                <a:cubicBezTo>
                  <a:pt x="11551" y="19712"/>
                  <a:pt x="11551" y="19149"/>
                  <a:pt x="11551" y="18439"/>
                </a:cubicBezTo>
                <a:cubicBezTo>
                  <a:pt x="11551" y="18313"/>
                  <a:pt x="12770" y="17328"/>
                  <a:pt x="13727" y="16613"/>
                </a:cubicBezTo>
                <a:cubicBezTo>
                  <a:pt x="13783" y="16676"/>
                  <a:pt x="13849" y="16735"/>
                  <a:pt x="13907" y="16763"/>
                </a:cubicBezTo>
                <a:cubicBezTo>
                  <a:pt x="14005" y="16812"/>
                  <a:pt x="14097" y="16760"/>
                  <a:pt x="14159" y="16725"/>
                </a:cubicBezTo>
                <a:cubicBezTo>
                  <a:pt x="14245" y="16674"/>
                  <a:pt x="14295" y="16594"/>
                  <a:pt x="14387" y="16550"/>
                </a:cubicBezTo>
                <a:cubicBezTo>
                  <a:pt x="14448" y="16522"/>
                  <a:pt x="14510" y="16524"/>
                  <a:pt x="14591" y="16510"/>
                </a:cubicBezTo>
                <a:cubicBezTo>
                  <a:pt x="14611" y="16506"/>
                  <a:pt x="14663" y="16499"/>
                  <a:pt x="14697" y="16505"/>
                </a:cubicBezTo>
                <a:cubicBezTo>
                  <a:pt x="14793" y="16523"/>
                  <a:pt x="14859" y="16557"/>
                  <a:pt x="14883" y="16633"/>
                </a:cubicBezTo>
                <a:cubicBezTo>
                  <a:pt x="14913" y="16728"/>
                  <a:pt x="14829" y="16803"/>
                  <a:pt x="14908" y="16880"/>
                </a:cubicBezTo>
                <a:cubicBezTo>
                  <a:pt x="14952" y="16923"/>
                  <a:pt x="15088" y="16931"/>
                  <a:pt x="15169" y="16907"/>
                </a:cubicBezTo>
                <a:cubicBezTo>
                  <a:pt x="15293" y="16870"/>
                  <a:pt x="15350" y="16788"/>
                  <a:pt x="15444" y="16731"/>
                </a:cubicBezTo>
                <a:cubicBezTo>
                  <a:pt x="15470" y="16716"/>
                  <a:pt x="15502" y="16709"/>
                  <a:pt x="15527" y="16692"/>
                </a:cubicBezTo>
                <a:cubicBezTo>
                  <a:pt x="15645" y="16695"/>
                  <a:pt x="15851" y="16792"/>
                  <a:pt x="15883" y="16862"/>
                </a:cubicBezTo>
                <a:cubicBezTo>
                  <a:pt x="15908" y="16916"/>
                  <a:pt x="15860" y="16974"/>
                  <a:pt x="15883" y="17037"/>
                </a:cubicBezTo>
                <a:cubicBezTo>
                  <a:pt x="15904" y="17100"/>
                  <a:pt x="15992" y="17149"/>
                  <a:pt x="16071" y="17166"/>
                </a:cubicBezTo>
                <a:cubicBezTo>
                  <a:pt x="16166" y="17186"/>
                  <a:pt x="16249" y="17147"/>
                  <a:pt x="16298" y="17127"/>
                </a:cubicBezTo>
                <a:cubicBezTo>
                  <a:pt x="16471" y="17055"/>
                  <a:pt x="16644" y="16922"/>
                  <a:pt x="16713" y="16770"/>
                </a:cubicBezTo>
                <a:cubicBezTo>
                  <a:pt x="16744" y="16702"/>
                  <a:pt x="16713" y="16598"/>
                  <a:pt x="16747" y="16530"/>
                </a:cubicBezTo>
                <a:cubicBezTo>
                  <a:pt x="16797" y="16427"/>
                  <a:pt x="16984" y="16405"/>
                  <a:pt x="17062" y="16322"/>
                </a:cubicBezTo>
                <a:cubicBezTo>
                  <a:pt x="17111" y="16271"/>
                  <a:pt x="17151" y="16189"/>
                  <a:pt x="17234" y="16167"/>
                </a:cubicBezTo>
                <a:cubicBezTo>
                  <a:pt x="17325" y="16117"/>
                  <a:pt x="17412" y="16236"/>
                  <a:pt x="17486" y="16251"/>
                </a:cubicBezTo>
                <a:cubicBezTo>
                  <a:pt x="17591" y="16273"/>
                  <a:pt x="17682" y="16172"/>
                  <a:pt x="17778" y="16231"/>
                </a:cubicBezTo>
                <a:cubicBezTo>
                  <a:pt x="17922" y="16272"/>
                  <a:pt x="17836" y="16455"/>
                  <a:pt x="17967" y="16491"/>
                </a:cubicBezTo>
                <a:cubicBezTo>
                  <a:pt x="18062" y="16544"/>
                  <a:pt x="18188" y="16456"/>
                  <a:pt x="18225" y="16413"/>
                </a:cubicBezTo>
                <a:cubicBezTo>
                  <a:pt x="18369" y="16247"/>
                  <a:pt x="18056" y="15975"/>
                  <a:pt x="18299" y="15856"/>
                </a:cubicBezTo>
                <a:cubicBezTo>
                  <a:pt x="18497" y="15758"/>
                  <a:pt x="18746" y="15898"/>
                  <a:pt x="18975" y="15856"/>
                </a:cubicBezTo>
                <a:cubicBezTo>
                  <a:pt x="19040" y="15843"/>
                  <a:pt x="19096" y="15820"/>
                  <a:pt x="19144" y="15796"/>
                </a:cubicBezTo>
                <a:cubicBezTo>
                  <a:pt x="19197" y="15770"/>
                  <a:pt x="19246" y="15756"/>
                  <a:pt x="19267" y="15705"/>
                </a:cubicBezTo>
                <a:cubicBezTo>
                  <a:pt x="19276" y="15694"/>
                  <a:pt x="19276" y="15674"/>
                  <a:pt x="19276" y="15654"/>
                </a:cubicBezTo>
                <a:cubicBezTo>
                  <a:pt x="19224" y="15611"/>
                  <a:pt x="19177" y="15554"/>
                  <a:pt x="19096" y="15536"/>
                </a:cubicBezTo>
                <a:cubicBezTo>
                  <a:pt x="19001" y="15515"/>
                  <a:pt x="18914" y="15560"/>
                  <a:pt x="18829" y="15536"/>
                </a:cubicBezTo>
                <a:cubicBezTo>
                  <a:pt x="18781" y="15522"/>
                  <a:pt x="18759" y="15487"/>
                  <a:pt x="18723" y="15465"/>
                </a:cubicBezTo>
                <a:cubicBezTo>
                  <a:pt x="18697" y="15298"/>
                  <a:pt x="18775" y="15326"/>
                  <a:pt x="18852" y="15225"/>
                </a:cubicBezTo>
                <a:cubicBezTo>
                  <a:pt x="18884" y="15184"/>
                  <a:pt x="18876" y="15123"/>
                  <a:pt x="18901" y="15076"/>
                </a:cubicBezTo>
                <a:cubicBezTo>
                  <a:pt x="18939" y="15004"/>
                  <a:pt x="19021" y="14960"/>
                  <a:pt x="19047" y="14875"/>
                </a:cubicBezTo>
                <a:cubicBezTo>
                  <a:pt x="19079" y="14769"/>
                  <a:pt x="18936" y="14676"/>
                  <a:pt x="18909" y="14596"/>
                </a:cubicBezTo>
                <a:cubicBezTo>
                  <a:pt x="18878" y="14505"/>
                  <a:pt x="18986" y="14364"/>
                  <a:pt x="19038" y="14336"/>
                </a:cubicBezTo>
                <a:cubicBezTo>
                  <a:pt x="19188" y="14255"/>
                  <a:pt x="19464" y="14397"/>
                  <a:pt x="19648" y="14290"/>
                </a:cubicBezTo>
                <a:cubicBezTo>
                  <a:pt x="19715" y="14251"/>
                  <a:pt x="19748" y="14181"/>
                  <a:pt x="19797" y="14128"/>
                </a:cubicBezTo>
                <a:cubicBezTo>
                  <a:pt x="19848" y="14071"/>
                  <a:pt x="19948" y="14048"/>
                  <a:pt x="20000" y="13992"/>
                </a:cubicBezTo>
                <a:cubicBezTo>
                  <a:pt x="20082" y="13905"/>
                  <a:pt x="20098" y="13852"/>
                  <a:pt x="20284" y="13862"/>
                </a:cubicBezTo>
                <a:cubicBezTo>
                  <a:pt x="20307" y="13881"/>
                  <a:pt x="20345" y="13891"/>
                  <a:pt x="20364" y="13913"/>
                </a:cubicBezTo>
                <a:cubicBezTo>
                  <a:pt x="20405" y="13957"/>
                  <a:pt x="20436" y="14034"/>
                  <a:pt x="20470" y="14082"/>
                </a:cubicBezTo>
                <a:cubicBezTo>
                  <a:pt x="20504" y="14089"/>
                  <a:pt x="20534" y="14111"/>
                  <a:pt x="20584" y="14102"/>
                </a:cubicBezTo>
                <a:cubicBezTo>
                  <a:pt x="20716" y="14079"/>
                  <a:pt x="20958" y="13991"/>
                  <a:pt x="20911" y="13835"/>
                </a:cubicBezTo>
                <a:cubicBezTo>
                  <a:pt x="20883" y="13746"/>
                  <a:pt x="20730" y="13595"/>
                  <a:pt x="20633" y="13563"/>
                </a:cubicBezTo>
                <a:cubicBezTo>
                  <a:pt x="20514" y="13523"/>
                  <a:pt x="20416" y="13551"/>
                  <a:pt x="20356" y="13460"/>
                </a:cubicBezTo>
                <a:cubicBezTo>
                  <a:pt x="20335" y="13428"/>
                  <a:pt x="20327" y="13375"/>
                  <a:pt x="20341" y="13336"/>
                </a:cubicBezTo>
                <a:cubicBezTo>
                  <a:pt x="20376" y="13237"/>
                  <a:pt x="20469" y="13174"/>
                  <a:pt x="20576" y="13135"/>
                </a:cubicBezTo>
                <a:cubicBezTo>
                  <a:pt x="20664" y="13103"/>
                  <a:pt x="20760" y="13095"/>
                  <a:pt x="20796" y="13024"/>
                </a:cubicBezTo>
                <a:cubicBezTo>
                  <a:pt x="20849" y="12922"/>
                  <a:pt x="20717" y="12799"/>
                  <a:pt x="20779" y="12726"/>
                </a:cubicBezTo>
                <a:cubicBezTo>
                  <a:pt x="20805" y="12612"/>
                  <a:pt x="21085" y="12606"/>
                  <a:pt x="21211" y="12564"/>
                </a:cubicBezTo>
                <a:cubicBezTo>
                  <a:pt x="21300" y="12534"/>
                  <a:pt x="21324" y="12488"/>
                  <a:pt x="21381" y="12433"/>
                </a:cubicBezTo>
                <a:cubicBezTo>
                  <a:pt x="21375" y="12253"/>
                  <a:pt x="21127" y="12307"/>
                  <a:pt x="21146" y="12095"/>
                </a:cubicBezTo>
                <a:cubicBezTo>
                  <a:pt x="21181" y="12068"/>
                  <a:pt x="21204" y="12029"/>
                  <a:pt x="21243" y="12006"/>
                </a:cubicBezTo>
                <a:cubicBezTo>
                  <a:pt x="21334" y="11951"/>
                  <a:pt x="21358" y="11930"/>
                  <a:pt x="21430" y="11862"/>
                </a:cubicBezTo>
                <a:cubicBezTo>
                  <a:pt x="21431" y="11683"/>
                  <a:pt x="21194" y="11716"/>
                  <a:pt x="21048" y="11654"/>
                </a:cubicBezTo>
                <a:cubicBezTo>
                  <a:pt x="21015" y="11640"/>
                  <a:pt x="21000" y="11610"/>
                  <a:pt x="20974" y="11590"/>
                </a:cubicBezTo>
                <a:cubicBezTo>
                  <a:pt x="20974" y="11572"/>
                  <a:pt x="20974" y="11555"/>
                  <a:pt x="20974" y="11537"/>
                </a:cubicBezTo>
                <a:cubicBezTo>
                  <a:pt x="21002" y="11514"/>
                  <a:pt x="21021" y="11484"/>
                  <a:pt x="21057" y="11466"/>
                </a:cubicBezTo>
                <a:cubicBezTo>
                  <a:pt x="21168" y="11413"/>
                  <a:pt x="21322" y="11415"/>
                  <a:pt x="21423" y="11356"/>
                </a:cubicBezTo>
                <a:cubicBezTo>
                  <a:pt x="21495" y="11315"/>
                  <a:pt x="21574" y="11174"/>
                  <a:pt x="21504" y="11083"/>
                </a:cubicBezTo>
                <a:cubicBezTo>
                  <a:pt x="21448" y="11009"/>
                  <a:pt x="21318" y="10959"/>
                  <a:pt x="21203" y="10934"/>
                </a:cubicBezTo>
                <a:cubicBezTo>
                  <a:pt x="20983" y="10886"/>
                  <a:pt x="20840" y="11005"/>
                  <a:pt x="20690" y="11044"/>
                </a:cubicBezTo>
                <a:cubicBezTo>
                  <a:pt x="20593" y="11057"/>
                  <a:pt x="20496" y="11070"/>
                  <a:pt x="20398" y="11083"/>
                </a:cubicBezTo>
                <a:cubicBezTo>
                  <a:pt x="20326" y="11101"/>
                  <a:pt x="20194" y="11158"/>
                  <a:pt x="20089" y="11121"/>
                </a:cubicBezTo>
                <a:cubicBezTo>
                  <a:pt x="20051" y="11108"/>
                  <a:pt x="20039" y="11075"/>
                  <a:pt x="20015" y="11050"/>
                </a:cubicBezTo>
                <a:cubicBezTo>
                  <a:pt x="20022" y="10894"/>
                  <a:pt x="20237" y="10890"/>
                  <a:pt x="20332" y="10804"/>
                </a:cubicBezTo>
                <a:cubicBezTo>
                  <a:pt x="20396" y="10746"/>
                  <a:pt x="20378" y="10623"/>
                  <a:pt x="20430" y="10557"/>
                </a:cubicBezTo>
                <a:cubicBezTo>
                  <a:pt x="20491" y="10479"/>
                  <a:pt x="20614" y="10442"/>
                  <a:pt x="20682" y="10369"/>
                </a:cubicBezTo>
                <a:cubicBezTo>
                  <a:pt x="20800" y="10242"/>
                  <a:pt x="20905" y="9931"/>
                  <a:pt x="20756" y="9765"/>
                </a:cubicBezTo>
                <a:cubicBezTo>
                  <a:pt x="20696" y="9699"/>
                  <a:pt x="20530" y="9623"/>
                  <a:pt x="20356" y="9654"/>
                </a:cubicBezTo>
                <a:cubicBezTo>
                  <a:pt x="20278" y="9668"/>
                  <a:pt x="20170" y="9709"/>
                  <a:pt x="20063" y="9688"/>
                </a:cubicBezTo>
                <a:cubicBezTo>
                  <a:pt x="19964" y="9668"/>
                  <a:pt x="19869" y="9604"/>
                  <a:pt x="19820" y="9544"/>
                </a:cubicBezTo>
                <a:cubicBezTo>
                  <a:pt x="19804" y="9524"/>
                  <a:pt x="19805" y="9498"/>
                  <a:pt x="19788" y="9480"/>
                </a:cubicBezTo>
                <a:cubicBezTo>
                  <a:pt x="19802" y="9355"/>
                  <a:pt x="19965" y="9347"/>
                  <a:pt x="20063" y="9290"/>
                </a:cubicBezTo>
                <a:cubicBezTo>
                  <a:pt x="20154" y="9238"/>
                  <a:pt x="20162" y="9145"/>
                  <a:pt x="20210" y="9057"/>
                </a:cubicBezTo>
                <a:cubicBezTo>
                  <a:pt x="20248" y="8987"/>
                  <a:pt x="20323" y="8927"/>
                  <a:pt x="20349" y="8849"/>
                </a:cubicBezTo>
                <a:cubicBezTo>
                  <a:pt x="20367" y="8796"/>
                  <a:pt x="20338" y="8733"/>
                  <a:pt x="20315" y="8707"/>
                </a:cubicBezTo>
                <a:cubicBezTo>
                  <a:pt x="20282" y="8669"/>
                  <a:pt x="20121" y="8573"/>
                  <a:pt x="20023" y="8590"/>
                </a:cubicBezTo>
                <a:cubicBezTo>
                  <a:pt x="19929" y="8607"/>
                  <a:pt x="19800" y="8655"/>
                  <a:pt x="19682" y="8616"/>
                </a:cubicBezTo>
                <a:cubicBezTo>
                  <a:pt x="19551" y="8572"/>
                  <a:pt x="19540" y="8435"/>
                  <a:pt x="19396" y="8408"/>
                </a:cubicBezTo>
                <a:cubicBezTo>
                  <a:pt x="19339" y="8397"/>
                  <a:pt x="19267" y="8425"/>
                  <a:pt x="19227" y="8435"/>
                </a:cubicBezTo>
                <a:cubicBezTo>
                  <a:pt x="19110" y="8463"/>
                  <a:pt x="18998" y="8489"/>
                  <a:pt x="18884" y="8513"/>
                </a:cubicBezTo>
                <a:cubicBezTo>
                  <a:pt x="18798" y="8530"/>
                  <a:pt x="18647" y="8510"/>
                  <a:pt x="18680" y="8421"/>
                </a:cubicBezTo>
                <a:cubicBezTo>
                  <a:pt x="18716" y="8326"/>
                  <a:pt x="18917" y="8321"/>
                  <a:pt x="19015" y="8272"/>
                </a:cubicBezTo>
                <a:cubicBezTo>
                  <a:pt x="19101" y="8230"/>
                  <a:pt x="19177" y="8169"/>
                  <a:pt x="19276" y="8136"/>
                </a:cubicBezTo>
                <a:cubicBezTo>
                  <a:pt x="19349" y="8123"/>
                  <a:pt x="19421" y="8110"/>
                  <a:pt x="19494" y="8097"/>
                </a:cubicBezTo>
                <a:cubicBezTo>
                  <a:pt x="19560" y="8069"/>
                  <a:pt x="19588" y="7998"/>
                  <a:pt x="19648" y="7966"/>
                </a:cubicBezTo>
                <a:cubicBezTo>
                  <a:pt x="19707" y="7935"/>
                  <a:pt x="19811" y="7945"/>
                  <a:pt x="19869" y="7914"/>
                </a:cubicBezTo>
                <a:cubicBezTo>
                  <a:pt x="19919" y="7887"/>
                  <a:pt x="19939" y="7825"/>
                  <a:pt x="19974" y="7786"/>
                </a:cubicBezTo>
                <a:cubicBezTo>
                  <a:pt x="20058" y="7694"/>
                  <a:pt x="20177" y="7675"/>
                  <a:pt x="20178" y="7512"/>
                </a:cubicBezTo>
                <a:cubicBezTo>
                  <a:pt x="20145" y="7485"/>
                  <a:pt x="20127" y="7450"/>
                  <a:pt x="20080" y="7434"/>
                </a:cubicBezTo>
                <a:cubicBezTo>
                  <a:pt x="19906" y="7374"/>
                  <a:pt x="19754" y="7417"/>
                  <a:pt x="19771" y="7214"/>
                </a:cubicBezTo>
                <a:cubicBezTo>
                  <a:pt x="19797" y="7193"/>
                  <a:pt x="19815" y="7158"/>
                  <a:pt x="19845" y="7141"/>
                </a:cubicBezTo>
                <a:cubicBezTo>
                  <a:pt x="19901" y="7111"/>
                  <a:pt x="19996" y="7097"/>
                  <a:pt x="20055" y="7070"/>
                </a:cubicBezTo>
                <a:cubicBezTo>
                  <a:pt x="20096" y="6931"/>
                  <a:pt x="19905" y="6922"/>
                  <a:pt x="19797" y="6862"/>
                </a:cubicBezTo>
                <a:cubicBezTo>
                  <a:pt x="19769" y="6847"/>
                  <a:pt x="19755" y="6817"/>
                  <a:pt x="19731" y="6798"/>
                </a:cubicBezTo>
                <a:cubicBezTo>
                  <a:pt x="19732" y="6640"/>
                  <a:pt x="19875" y="6495"/>
                  <a:pt x="20000" y="6435"/>
                </a:cubicBezTo>
                <a:cubicBezTo>
                  <a:pt x="20065" y="6403"/>
                  <a:pt x="20143" y="6397"/>
                  <a:pt x="20203" y="6364"/>
                </a:cubicBezTo>
                <a:cubicBezTo>
                  <a:pt x="20250" y="6338"/>
                  <a:pt x="20345" y="6239"/>
                  <a:pt x="20284" y="6174"/>
                </a:cubicBezTo>
                <a:cubicBezTo>
                  <a:pt x="20236" y="6070"/>
                  <a:pt x="20002" y="6150"/>
                  <a:pt x="19894" y="6096"/>
                </a:cubicBezTo>
                <a:cubicBezTo>
                  <a:pt x="19759" y="6029"/>
                  <a:pt x="19842" y="5898"/>
                  <a:pt x="19763" y="5804"/>
                </a:cubicBezTo>
                <a:cubicBezTo>
                  <a:pt x="19685" y="5712"/>
                  <a:pt x="19435" y="5747"/>
                  <a:pt x="19348" y="5662"/>
                </a:cubicBezTo>
                <a:cubicBezTo>
                  <a:pt x="19286" y="5601"/>
                  <a:pt x="19328" y="5473"/>
                  <a:pt x="19324" y="5376"/>
                </a:cubicBezTo>
                <a:cubicBezTo>
                  <a:pt x="19322" y="5322"/>
                  <a:pt x="19289" y="5260"/>
                  <a:pt x="19333" y="5221"/>
                </a:cubicBezTo>
                <a:cubicBezTo>
                  <a:pt x="19369" y="5147"/>
                  <a:pt x="19504" y="5176"/>
                  <a:pt x="19608" y="5155"/>
                </a:cubicBezTo>
                <a:cubicBezTo>
                  <a:pt x="19732" y="5129"/>
                  <a:pt x="19829" y="5087"/>
                  <a:pt x="19886" y="5006"/>
                </a:cubicBezTo>
                <a:cubicBezTo>
                  <a:pt x="19908" y="4973"/>
                  <a:pt x="19942" y="4888"/>
                  <a:pt x="19900" y="4844"/>
                </a:cubicBezTo>
                <a:cubicBezTo>
                  <a:pt x="19856" y="4743"/>
                  <a:pt x="19645" y="4794"/>
                  <a:pt x="19600" y="4661"/>
                </a:cubicBezTo>
                <a:cubicBezTo>
                  <a:pt x="19559" y="4540"/>
                  <a:pt x="19793" y="4409"/>
                  <a:pt x="19706" y="4220"/>
                </a:cubicBezTo>
                <a:cubicBezTo>
                  <a:pt x="19669" y="4140"/>
                  <a:pt x="19571" y="4119"/>
                  <a:pt x="19494" y="4071"/>
                </a:cubicBezTo>
                <a:cubicBezTo>
                  <a:pt x="19311" y="4076"/>
                  <a:pt x="19342" y="4233"/>
                  <a:pt x="19178" y="4259"/>
                </a:cubicBezTo>
                <a:cubicBezTo>
                  <a:pt x="19016" y="4284"/>
                  <a:pt x="18946" y="4083"/>
                  <a:pt x="18812" y="4057"/>
                </a:cubicBezTo>
                <a:cubicBezTo>
                  <a:pt x="18693" y="4034"/>
                  <a:pt x="18536" y="4154"/>
                  <a:pt x="18428" y="4078"/>
                </a:cubicBezTo>
                <a:cubicBezTo>
                  <a:pt x="18300" y="4042"/>
                  <a:pt x="18371" y="3914"/>
                  <a:pt x="18331" y="3806"/>
                </a:cubicBezTo>
                <a:cubicBezTo>
                  <a:pt x="18320" y="3777"/>
                  <a:pt x="18291" y="3756"/>
                  <a:pt x="18274" y="3733"/>
                </a:cubicBezTo>
                <a:cubicBezTo>
                  <a:pt x="18073" y="3697"/>
                  <a:pt x="17900" y="3831"/>
                  <a:pt x="17818" y="3934"/>
                </a:cubicBezTo>
                <a:cubicBezTo>
                  <a:pt x="17747" y="4025"/>
                  <a:pt x="17715" y="4124"/>
                  <a:pt x="17543" y="4117"/>
                </a:cubicBezTo>
                <a:cubicBezTo>
                  <a:pt x="17504" y="4086"/>
                  <a:pt x="17455" y="4066"/>
                  <a:pt x="17429" y="4025"/>
                </a:cubicBezTo>
                <a:cubicBezTo>
                  <a:pt x="17175" y="3638"/>
                  <a:pt x="17816" y="3597"/>
                  <a:pt x="17950" y="3363"/>
                </a:cubicBezTo>
                <a:cubicBezTo>
                  <a:pt x="18043" y="3198"/>
                  <a:pt x="17875" y="3120"/>
                  <a:pt x="17844" y="2999"/>
                </a:cubicBezTo>
                <a:cubicBezTo>
                  <a:pt x="17832" y="2953"/>
                  <a:pt x="17869" y="2904"/>
                  <a:pt x="17884" y="2876"/>
                </a:cubicBezTo>
                <a:cubicBezTo>
                  <a:pt x="17926" y="2796"/>
                  <a:pt x="17963" y="2687"/>
                  <a:pt x="17909" y="2603"/>
                </a:cubicBezTo>
                <a:cubicBezTo>
                  <a:pt x="17892" y="2575"/>
                  <a:pt x="17877" y="2547"/>
                  <a:pt x="17844" y="2532"/>
                </a:cubicBezTo>
                <a:cubicBezTo>
                  <a:pt x="17709" y="2474"/>
                  <a:pt x="17609" y="2576"/>
                  <a:pt x="17552" y="2624"/>
                </a:cubicBezTo>
                <a:cubicBezTo>
                  <a:pt x="17512" y="2657"/>
                  <a:pt x="17458" y="2687"/>
                  <a:pt x="17397" y="2701"/>
                </a:cubicBezTo>
                <a:cubicBezTo>
                  <a:pt x="17350" y="2713"/>
                  <a:pt x="17317" y="2708"/>
                  <a:pt x="17283" y="2727"/>
                </a:cubicBezTo>
                <a:cubicBezTo>
                  <a:pt x="17212" y="2767"/>
                  <a:pt x="17207" y="2853"/>
                  <a:pt x="17111" y="2876"/>
                </a:cubicBezTo>
                <a:cubicBezTo>
                  <a:pt x="17078" y="2894"/>
                  <a:pt x="17010" y="2890"/>
                  <a:pt x="16973" y="2876"/>
                </a:cubicBezTo>
                <a:cubicBezTo>
                  <a:pt x="16909" y="2850"/>
                  <a:pt x="16868" y="2791"/>
                  <a:pt x="16795" y="2772"/>
                </a:cubicBezTo>
                <a:cubicBezTo>
                  <a:pt x="16728" y="2770"/>
                  <a:pt x="16660" y="2768"/>
                  <a:pt x="16592" y="2766"/>
                </a:cubicBezTo>
                <a:cubicBezTo>
                  <a:pt x="16545" y="2756"/>
                  <a:pt x="16513" y="2732"/>
                  <a:pt x="16478" y="2713"/>
                </a:cubicBezTo>
                <a:cubicBezTo>
                  <a:pt x="16451" y="2618"/>
                  <a:pt x="16475" y="2530"/>
                  <a:pt x="16526" y="2461"/>
                </a:cubicBezTo>
                <a:cubicBezTo>
                  <a:pt x="16559" y="2418"/>
                  <a:pt x="16625" y="2348"/>
                  <a:pt x="16584" y="2267"/>
                </a:cubicBezTo>
                <a:cubicBezTo>
                  <a:pt x="16547" y="2194"/>
                  <a:pt x="16449" y="2144"/>
                  <a:pt x="16346" y="2123"/>
                </a:cubicBezTo>
                <a:cubicBezTo>
                  <a:pt x="16283" y="2110"/>
                  <a:pt x="16232" y="2121"/>
                  <a:pt x="16185" y="2098"/>
                </a:cubicBezTo>
                <a:cubicBezTo>
                  <a:pt x="16118" y="2065"/>
                  <a:pt x="16116" y="2001"/>
                  <a:pt x="16080" y="1942"/>
                </a:cubicBezTo>
                <a:cubicBezTo>
                  <a:pt x="16012" y="1834"/>
                  <a:pt x="15839" y="1731"/>
                  <a:pt x="15982" y="1584"/>
                </a:cubicBezTo>
                <a:cubicBezTo>
                  <a:pt x="16067" y="1497"/>
                  <a:pt x="16221" y="1541"/>
                  <a:pt x="16315" y="1488"/>
                </a:cubicBezTo>
                <a:cubicBezTo>
                  <a:pt x="16329" y="1479"/>
                  <a:pt x="16334" y="1459"/>
                  <a:pt x="16346" y="1449"/>
                </a:cubicBezTo>
                <a:cubicBezTo>
                  <a:pt x="16345" y="1308"/>
                  <a:pt x="16182" y="1228"/>
                  <a:pt x="16071" y="1170"/>
                </a:cubicBezTo>
                <a:cubicBezTo>
                  <a:pt x="16035" y="1151"/>
                  <a:pt x="15973" y="1108"/>
                  <a:pt x="15900" y="1124"/>
                </a:cubicBezTo>
                <a:cubicBezTo>
                  <a:pt x="15810" y="1143"/>
                  <a:pt x="15768" y="1215"/>
                  <a:pt x="15679" y="1234"/>
                </a:cubicBezTo>
                <a:cubicBezTo>
                  <a:pt x="15543" y="1263"/>
                  <a:pt x="15377" y="1155"/>
                  <a:pt x="15224" y="1156"/>
                </a:cubicBezTo>
                <a:cubicBezTo>
                  <a:pt x="15203" y="1173"/>
                  <a:pt x="15170" y="1182"/>
                  <a:pt x="15152" y="1202"/>
                </a:cubicBezTo>
                <a:cubicBezTo>
                  <a:pt x="15113" y="1245"/>
                  <a:pt x="15093" y="1302"/>
                  <a:pt x="15038" y="1332"/>
                </a:cubicBezTo>
                <a:cubicBezTo>
                  <a:pt x="15005" y="1349"/>
                  <a:pt x="14944" y="1355"/>
                  <a:pt x="14900" y="1344"/>
                </a:cubicBezTo>
                <a:cubicBezTo>
                  <a:pt x="14721" y="1297"/>
                  <a:pt x="14723" y="1134"/>
                  <a:pt x="14786" y="994"/>
                </a:cubicBezTo>
                <a:cubicBezTo>
                  <a:pt x="14798" y="967"/>
                  <a:pt x="14816" y="916"/>
                  <a:pt x="14802" y="877"/>
                </a:cubicBezTo>
                <a:cubicBezTo>
                  <a:pt x="14781" y="815"/>
                  <a:pt x="14716" y="751"/>
                  <a:pt x="14680" y="695"/>
                </a:cubicBezTo>
                <a:cubicBezTo>
                  <a:pt x="14616" y="597"/>
                  <a:pt x="14568" y="511"/>
                  <a:pt x="14445" y="461"/>
                </a:cubicBezTo>
                <a:cubicBezTo>
                  <a:pt x="14405" y="446"/>
                  <a:pt x="14318" y="428"/>
                  <a:pt x="14273" y="454"/>
                </a:cubicBezTo>
                <a:cubicBezTo>
                  <a:pt x="14150" y="490"/>
                  <a:pt x="14245" y="677"/>
                  <a:pt x="14087" y="715"/>
                </a:cubicBezTo>
                <a:cubicBezTo>
                  <a:pt x="14039" y="740"/>
                  <a:pt x="13955" y="721"/>
                  <a:pt x="13915" y="701"/>
                </a:cubicBezTo>
                <a:cubicBezTo>
                  <a:pt x="13864" y="676"/>
                  <a:pt x="13828" y="629"/>
                  <a:pt x="13777" y="603"/>
                </a:cubicBezTo>
                <a:cubicBezTo>
                  <a:pt x="13583" y="506"/>
                  <a:pt x="13180" y="500"/>
                  <a:pt x="13199" y="740"/>
                </a:cubicBezTo>
                <a:cubicBezTo>
                  <a:pt x="13212" y="750"/>
                  <a:pt x="13220" y="770"/>
                  <a:pt x="13233" y="779"/>
                </a:cubicBezTo>
                <a:cubicBezTo>
                  <a:pt x="13274" y="806"/>
                  <a:pt x="13333" y="809"/>
                  <a:pt x="13379" y="831"/>
                </a:cubicBezTo>
                <a:cubicBezTo>
                  <a:pt x="13410" y="847"/>
                  <a:pt x="13429" y="873"/>
                  <a:pt x="13460" y="889"/>
                </a:cubicBezTo>
                <a:cubicBezTo>
                  <a:pt x="13473" y="933"/>
                  <a:pt x="13480" y="958"/>
                  <a:pt x="13477" y="1007"/>
                </a:cubicBezTo>
                <a:cubicBezTo>
                  <a:pt x="13434" y="1043"/>
                  <a:pt x="13412" y="1080"/>
                  <a:pt x="13345" y="1097"/>
                </a:cubicBezTo>
                <a:cubicBezTo>
                  <a:pt x="13281" y="1113"/>
                  <a:pt x="13191" y="1095"/>
                  <a:pt x="13136" y="1117"/>
                </a:cubicBezTo>
                <a:cubicBezTo>
                  <a:pt x="13114" y="1135"/>
                  <a:pt x="13092" y="1152"/>
                  <a:pt x="13070" y="1170"/>
                </a:cubicBezTo>
                <a:cubicBezTo>
                  <a:pt x="13047" y="1183"/>
                  <a:pt x="13018" y="1188"/>
                  <a:pt x="12996" y="1202"/>
                </a:cubicBezTo>
                <a:cubicBezTo>
                  <a:pt x="12787" y="1196"/>
                  <a:pt x="12751" y="1051"/>
                  <a:pt x="12526" y="1065"/>
                </a:cubicBezTo>
                <a:cubicBezTo>
                  <a:pt x="12507" y="1076"/>
                  <a:pt x="12487" y="1086"/>
                  <a:pt x="12468" y="1097"/>
                </a:cubicBezTo>
                <a:cubicBezTo>
                  <a:pt x="12416" y="1158"/>
                  <a:pt x="12434" y="1275"/>
                  <a:pt x="12377" y="1337"/>
                </a:cubicBezTo>
                <a:cubicBezTo>
                  <a:pt x="12349" y="1368"/>
                  <a:pt x="12267" y="1407"/>
                  <a:pt x="12183" y="1389"/>
                </a:cubicBezTo>
                <a:cubicBezTo>
                  <a:pt x="12147" y="1382"/>
                  <a:pt x="12104" y="1351"/>
                  <a:pt x="12045" y="1364"/>
                </a:cubicBezTo>
                <a:cubicBezTo>
                  <a:pt x="11986" y="1377"/>
                  <a:pt x="11955" y="1430"/>
                  <a:pt x="11899" y="1449"/>
                </a:cubicBezTo>
                <a:cubicBezTo>
                  <a:pt x="11796" y="1482"/>
                  <a:pt x="11667" y="1415"/>
                  <a:pt x="11630" y="1371"/>
                </a:cubicBezTo>
                <a:cubicBezTo>
                  <a:pt x="11494" y="1210"/>
                  <a:pt x="11773" y="1107"/>
                  <a:pt x="11736" y="962"/>
                </a:cubicBezTo>
                <a:cubicBezTo>
                  <a:pt x="11722" y="907"/>
                  <a:pt x="11689" y="885"/>
                  <a:pt x="11655" y="850"/>
                </a:cubicBezTo>
                <a:cubicBezTo>
                  <a:pt x="11429" y="841"/>
                  <a:pt x="11409" y="1030"/>
                  <a:pt x="11143" y="1019"/>
                </a:cubicBezTo>
                <a:cubicBezTo>
                  <a:pt x="11101" y="988"/>
                  <a:pt x="11051" y="976"/>
                  <a:pt x="11028" y="928"/>
                </a:cubicBezTo>
                <a:cubicBezTo>
                  <a:pt x="11010" y="890"/>
                  <a:pt x="11038" y="836"/>
                  <a:pt x="11020" y="793"/>
                </a:cubicBezTo>
                <a:cubicBezTo>
                  <a:pt x="11012" y="773"/>
                  <a:pt x="10984" y="757"/>
                  <a:pt x="10971" y="740"/>
                </a:cubicBezTo>
                <a:cubicBezTo>
                  <a:pt x="10582" y="661"/>
                  <a:pt x="10663" y="935"/>
                  <a:pt x="10427" y="1012"/>
                </a:cubicBezTo>
                <a:cubicBezTo>
                  <a:pt x="10354" y="1036"/>
                  <a:pt x="10272" y="1017"/>
                  <a:pt x="10183" y="1033"/>
                </a:cubicBezTo>
                <a:cubicBezTo>
                  <a:pt x="10082" y="1050"/>
                  <a:pt x="9895" y="1094"/>
                  <a:pt x="9800" y="1046"/>
                </a:cubicBezTo>
                <a:cubicBezTo>
                  <a:pt x="9719" y="1006"/>
                  <a:pt x="9715" y="891"/>
                  <a:pt x="9630" y="857"/>
                </a:cubicBezTo>
                <a:cubicBezTo>
                  <a:pt x="9563" y="853"/>
                  <a:pt x="9495" y="849"/>
                  <a:pt x="9427" y="845"/>
                </a:cubicBezTo>
                <a:cubicBezTo>
                  <a:pt x="9377" y="834"/>
                  <a:pt x="9351" y="800"/>
                  <a:pt x="9313" y="779"/>
                </a:cubicBezTo>
                <a:cubicBezTo>
                  <a:pt x="9306" y="752"/>
                  <a:pt x="9282" y="710"/>
                  <a:pt x="9296" y="669"/>
                </a:cubicBezTo>
                <a:cubicBezTo>
                  <a:pt x="9306" y="639"/>
                  <a:pt x="9340" y="607"/>
                  <a:pt x="9353" y="578"/>
                </a:cubicBezTo>
                <a:cubicBezTo>
                  <a:pt x="9388" y="500"/>
                  <a:pt x="9324" y="409"/>
                  <a:pt x="9256" y="390"/>
                </a:cubicBezTo>
                <a:cubicBezTo>
                  <a:pt x="9145" y="337"/>
                  <a:pt x="9007" y="506"/>
                  <a:pt x="8881" y="429"/>
                </a:cubicBezTo>
                <a:cubicBezTo>
                  <a:pt x="8823" y="412"/>
                  <a:pt x="8763" y="343"/>
                  <a:pt x="8783" y="267"/>
                </a:cubicBezTo>
                <a:cubicBezTo>
                  <a:pt x="8790" y="241"/>
                  <a:pt x="8811" y="197"/>
                  <a:pt x="8800" y="162"/>
                </a:cubicBezTo>
                <a:cubicBezTo>
                  <a:pt x="8767" y="52"/>
                  <a:pt x="8635" y="-1"/>
                  <a:pt x="8459" y="0"/>
                </a:cubicBezTo>
                <a:close/>
                <a:moveTo>
                  <a:pt x="9783" y="16089"/>
                </a:moveTo>
                <a:cubicBezTo>
                  <a:pt x="9851" y="16101"/>
                  <a:pt x="9914" y="16135"/>
                  <a:pt x="9976" y="16175"/>
                </a:cubicBezTo>
                <a:cubicBezTo>
                  <a:pt x="9976" y="16474"/>
                  <a:pt x="9976" y="16799"/>
                  <a:pt x="9976" y="17097"/>
                </a:cubicBezTo>
                <a:cubicBezTo>
                  <a:pt x="9976" y="17096"/>
                  <a:pt x="9882" y="17286"/>
                  <a:pt x="9671" y="17127"/>
                </a:cubicBezTo>
                <a:cubicBezTo>
                  <a:pt x="9541" y="17029"/>
                  <a:pt x="8872" y="16498"/>
                  <a:pt x="8804" y="16444"/>
                </a:cubicBezTo>
                <a:cubicBezTo>
                  <a:pt x="8867" y="16377"/>
                  <a:pt x="8923" y="16299"/>
                  <a:pt x="9020" y="16270"/>
                </a:cubicBezTo>
                <a:cubicBezTo>
                  <a:pt x="9144" y="16233"/>
                  <a:pt x="9233" y="16324"/>
                  <a:pt x="9361" y="16297"/>
                </a:cubicBezTo>
                <a:cubicBezTo>
                  <a:pt x="9503" y="16267"/>
                  <a:pt x="9621" y="16059"/>
                  <a:pt x="9783" y="16089"/>
                </a:cubicBezTo>
                <a:close/>
                <a:moveTo>
                  <a:pt x="12111" y="16270"/>
                </a:moveTo>
                <a:cubicBezTo>
                  <a:pt x="12207" y="16287"/>
                  <a:pt x="12265" y="16333"/>
                  <a:pt x="12337" y="16368"/>
                </a:cubicBezTo>
                <a:cubicBezTo>
                  <a:pt x="12474" y="16434"/>
                  <a:pt x="12782" y="16524"/>
                  <a:pt x="13025" y="16479"/>
                </a:cubicBezTo>
                <a:lnTo>
                  <a:pt x="11863" y="17379"/>
                </a:lnTo>
                <a:cubicBezTo>
                  <a:pt x="11863" y="17379"/>
                  <a:pt x="11551" y="17522"/>
                  <a:pt x="11551" y="17276"/>
                </a:cubicBezTo>
                <a:cubicBezTo>
                  <a:pt x="11551" y="16969"/>
                  <a:pt x="11551" y="16667"/>
                  <a:pt x="11551" y="16388"/>
                </a:cubicBezTo>
                <a:cubicBezTo>
                  <a:pt x="11678" y="16360"/>
                  <a:pt x="11794" y="16339"/>
                  <a:pt x="11916" y="16304"/>
                </a:cubicBezTo>
                <a:cubicBezTo>
                  <a:pt x="11961" y="16290"/>
                  <a:pt x="12043" y="16258"/>
                  <a:pt x="12111" y="16270"/>
                </a:cubicBezTo>
                <a:close/>
              </a:path>
            </a:pathLst>
          </a:cu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5" name="Tree">
            <a:extLst>
              <a:ext uri="{FF2B5EF4-FFF2-40B4-BE49-F238E27FC236}">
                <a16:creationId xmlns:a16="http://schemas.microsoft.com/office/drawing/2014/main" id="{34E54D69-C84D-934C-9AAF-05F866B1C9F7}"/>
              </a:ext>
            </a:extLst>
          </p:cNvPr>
          <p:cNvSpPr/>
          <p:nvPr/>
        </p:nvSpPr>
        <p:spPr>
          <a:xfrm>
            <a:off x="5175783" y="19992564"/>
            <a:ext cx="1529816" cy="1920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99" extrusionOk="0">
                <a:moveTo>
                  <a:pt x="8459" y="0"/>
                </a:moveTo>
                <a:cubicBezTo>
                  <a:pt x="8430" y="17"/>
                  <a:pt x="8385" y="18"/>
                  <a:pt x="8353" y="33"/>
                </a:cubicBezTo>
                <a:cubicBezTo>
                  <a:pt x="8261" y="78"/>
                  <a:pt x="8167" y="149"/>
                  <a:pt x="8141" y="246"/>
                </a:cubicBezTo>
                <a:cubicBezTo>
                  <a:pt x="8125" y="312"/>
                  <a:pt x="8192" y="361"/>
                  <a:pt x="8214" y="402"/>
                </a:cubicBezTo>
                <a:cubicBezTo>
                  <a:pt x="8257" y="487"/>
                  <a:pt x="8232" y="654"/>
                  <a:pt x="8165" y="695"/>
                </a:cubicBezTo>
                <a:cubicBezTo>
                  <a:pt x="7901" y="855"/>
                  <a:pt x="7751" y="471"/>
                  <a:pt x="7483" y="603"/>
                </a:cubicBezTo>
                <a:cubicBezTo>
                  <a:pt x="7292" y="697"/>
                  <a:pt x="7290" y="946"/>
                  <a:pt x="7099" y="1039"/>
                </a:cubicBezTo>
                <a:cubicBezTo>
                  <a:pt x="6900" y="1137"/>
                  <a:pt x="6622" y="966"/>
                  <a:pt x="6475" y="1136"/>
                </a:cubicBezTo>
                <a:cubicBezTo>
                  <a:pt x="6388" y="1235"/>
                  <a:pt x="6463" y="1349"/>
                  <a:pt x="6426" y="1481"/>
                </a:cubicBezTo>
                <a:cubicBezTo>
                  <a:pt x="6398" y="1579"/>
                  <a:pt x="6346" y="1657"/>
                  <a:pt x="6237" y="1689"/>
                </a:cubicBezTo>
                <a:cubicBezTo>
                  <a:pt x="6076" y="1737"/>
                  <a:pt x="5956" y="1644"/>
                  <a:pt x="5848" y="1611"/>
                </a:cubicBezTo>
                <a:cubicBezTo>
                  <a:pt x="5762" y="1585"/>
                  <a:pt x="5646" y="1565"/>
                  <a:pt x="5539" y="1565"/>
                </a:cubicBezTo>
                <a:cubicBezTo>
                  <a:pt x="5464" y="1624"/>
                  <a:pt x="5379" y="1692"/>
                  <a:pt x="5261" y="1714"/>
                </a:cubicBezTo>
                <a:cubicBezTo>
                  <a:pt x="5120" y="1741"/>
                  <a:pt x="4959" y="1677"/>
                  <a:pt x="4863" y="1734"/>
                </a:cubicBezTo>
                <a:cubicBezTo>
                  <a:pt x="4686" y="1785"/>
                  <a:pt x="4799" y="2053"/>
                  <a:pt x="4700" y="2162"/>
                </a:cubicBezTo>
                <a:cubicBezTo>
                  <a:pt x="4661" y="2206"/>
                  <a:pt x="4580" y="2233"/>
                  <a:pt x="4505" y="2247"/>
                </a:cubicBezTo>
                <a:cubicBezTo>
                  <a:pt x="4434" y="2260"/>
                  <a:pt x="4370" y="2236"/>
                  <a:pt x="4327" y="2267"/>
                </a:cubicBezTo>
                <a:cubicBezTo>
                  <a:pt x="4227" y="2294"/>
                  <a:pt x="4275" y="2389"/>
                  <a:pt x="4238" y="2468"/>
                </a:cubicBezTo>
                <a:cubicBezTo>
                  <a:pt x="4191" y="2569"/>
                  <a:pt x="4058" y="2610"/>
                  <a:pt x="3992" y="2695"/>
                </a:cubicBezTo>
                <a:cubicBezTo>
                  <a:pt x="3972" y="2722"/>
                  <a:pt x="3959" y="2770"/>
                  <a:pt x="3986" y="2798"/>
                </a:cubicBezTo>
                <a:cubicBezTo>
                  <a:pt x="4059" y="2958"/>
                  <a:pt x="4397" y="2807"/>
                  <a:pt x="4547" y="2889"/>
                </a:cubicBezTo>
                <a:cubicBezTo>
                  <a:pt x="4665" y="2953"/>
                  <a:pt x="4571" y="3066"/>
                  <a:pt x="4571" y="3175"/>
                </a:cubicBezTo>
                <a:cubicBezTo>
                  <a:pt x="4590" y="3194"/>
                  <a:pt x="4609" y="3215"/>
                  <a:pt x="4628" y="3234"/>
                </a:cubicBezTo>
                <a:cubicBezTo>
                  <a:pt x="4735" y="3298"/>
                  <a:pt x="4862" y="3330"/>
                  <a:pt x="4848" y="3474"/>
                </a:cubicBezTo>
                <a:cubicBezTo>
                  <a:pt x="4803" y="3508"/>
                  <a:pt x="4772" y="3538"/>
                  <a:pt x="4700" y="3552"/>
                </a:cubicBezTo>
                <a:cubicBezTo>
                  <a:pt x="4588" y="3574"/>
                  <a:pt x="4456" y="3531"/>
                  <a:pt x="4376" y="3513"/>
                </a:cubicBezTo>
                <a:cubicBezTo>
                  <a:pt x="4149" y="3464"/>
                  <a:pt x="3817" y="3477"/>
                  <a:pt x="3709" y="3598"/>
                </a:cubicBezTo>
                <a:cubicBezTo>
                  <a:pt x="3589" y="3731"/>
                  <a:pt x="3770" y="3895"/>
                  <a:pt x="3806" y="4012"/>
                </a:cubicBezTo>
                <a:cubicBezTo>
                  <a:pt x="3803" y="4083"/>
                  <a:pt x="3800" y="4155"/>
                  <a:pt x="3798" y="4227"/>
                </a:cubicBezTo>
                <a:cubicBezTo>
                  <a:pt x="3798" y="4294"/>
                  <a:pt x="3826" y="4376"/>
                  <a:pt x="3783" y="4421"/>
                </a:cubicBezTo>
                <a:cubicBezTo>
                  <a:pt x="3753" y="4488"/>
                  <a:pt x="3639" y="4476"/>
                  <a:pt x="3571" y="4512"/>
                </a:cubicBezTo>
                <a:cubicBezTo>
                  <a:pt x="3490" y="4555"/>
                  <a:pt x="3456" y="4628"/>
                  <a:pt x="3342" y="4649"/>
                </a:cubicBezTo>
                <a:cubicBezTo>
                  <a:pt x="3224" y="4671"/>
                  <a:pt x="3170" y="4580"/>
                  <a:pt x="3130" y="4533"/>
                </a:cubicBezTo>
                <a:cubicBezTo>
                  <a:pt x="3063" y="4453"/>
                  <a:pt x="2866" y="4232"/>
                  <a:pt x="2667" y="4272"/>
                </a:cubicBezTo>
                <a:cubicBezTo>
                  <a:pt x="2585" y="4288"/>
                  <a:pt x="2495" y="4332"/>
                  <a:pt x="2463" y="4389"/>
                </a:cubicBezTo>
                <a:cubicBezTo>
                  <a:pt x="2436" y="4437"/>
                  <a:pt x="2457" y="4490"/>
                  <a:pt x="2440" y="4551"/>
                </a:cubicBezTo>
                <a:cubicBezTo>
                  <a:pt x="2417" y="4634"/>
                  <a:pt x="2376" y="4717"/>
                  <a:pt x="2302" y="4759"/>
                </a:cubicBezTo>
                <a:cubicBezTo>
                  <a:pt x="2247" y="4791"/>
                  <a:pt x="2129" y="4814"/>
                  <a:pt x="2033" y="4791"/>
                </a:cubicBezTo>
                <a:cubicBezTo>
                  <a:pt x="1997" y="4783"/>
                  <a:pt x="1939" y="4759"/>
                  <a:pt x="1879" y="4773"/>
                </a:cubicBezTo>
                <a:cubicBezTo>
                  <a:pt x="1806" y="4789"/>
                  <a:pt x="1753" y="4846"/>
                  <a:pt x="1692" y="4876"/>
                </a:cubicBezTo>
                <a:cubicBezTo>
                  <a:pt x="1601" y="4920"/>
                  <a:pt x="1481" y="4931"/>
                  <a:pt x="1398" y="4981"/>
                </a:cubicBezTo>
                <a:cubicBezTo>
                  <a:pt x="1375" y="4994"/>
                  <a:pt x="1368" y="5021"/>
                  <a:pt x="1349" y="5038"/>
                </a:cubicBezTo>
                <a:cubicBezTo>
                  <a:pt x="1349" y="5065"/>
                  <a:pt x="1351" y="5077"/>
                  <a:pt x="1366" y="5091"/>
                </a:cubicBezTo>
                <a:cubicBezTo>
                  <a:pt x="1388" y="5137"/>
                  <a:pt x="1444" y="5134"/>
                  <a:pt x="1497" y="5155"/>
                </a:cubicBezTo>
                <a:cubicBezTo>
                  <a:pt x="1568" y="5183"/>
                  <a:pt x="1616" y="5214"/>
                  <a:pt x="1644" y="5278"/>
                </a:cubicBezTo>
                <a:cubicBezTo>
                  <a:pt x="1655" y="5305"/>
                  <a:pt x="1666" y="5336"/>
                  <a:pt x="1644" y="5363"/>
                </a:cubicBezTo>
                <a:cubicBezTo>
                  <a:pt x="1612" y="5489"/>
                  <a:pt x="1370" y="5457"/>
                  <a:pt x="1317" y="5571"/>
                </a:cubicBezTo>
                <a:cubicBezTo>
                  <a:pt x="1240" y="5737"/>
                  <a:pt x="1504" y="5899"/>
                  <a:pt x="1635" y="5927"/>
                </a:cubicBezTo>
                <a:cubicBezTo>
                  <a:pt x="1749" y="5952"/>
                  <a:pt x="1826" y="5888"/>
                  <a:pt x="1896" y="5870"/>
                </a:cubicBezTo>
                <a:cubicBezTo>
                  <a:pt x="1942" y="5858"/>
                  <a:pt x="1987" y="5868"/>
                  <a:pt x="2033" y="5870"/>
                </a:cubicBezTo>
                <a:cubicBezTo>
                  <a:pt x="2058" y="5885"/>
                  <a:pt x="2083" y="5900"/>
                  <a:pt x="2107" y="5916"/>
                </a:cubicBezTo>
                <a:cubicBezTo>
                  <a:pt x="2185" y="6007"/>
                  <a:pt x="2091" y="6112"/>
                  <a:pt x="2065" y="6195"/>
                </a:cubicBezTo>
                <a:cubicBezTo>
                  <a:pt x="2036" y="6289"/>
                  <a:pt x="2113" y="6333"/>
                  <a:pt x="2131" y="6389"/>
                </a:cubicBezTo>
                <a:cubicBezTo>
                  <a:pt x="2148" y="6444"/>
                  <a:pt x="2094" y="6496"/>
                  <a:pt x="2082" y="6538"/>
                </a:cubicBezTo>
                <a:cubicBezTo>
                  <a:pt x="2071" y="6575"/>
                  <a:pt x="2092" y="6617"/>
                  <a:pt x="2099" y="6643"/>
                </a:cubicBezTo>
                <a:cubicBezTo>
                  <a:pt x="2126" y="6739"/>
                  <a:pt x="2057" y="6824"/>
                  <a:pt x="1993" y="6851"/>
                </a:cubicBezTo>
                <a:cubicBezTo>
                  <a:pt x="1752" y="6952"/>
                  <a:pt x="1622" y="6709"/>
                  <a:pt x="1383" y="6753"/>
                </a:cubicBezTo>
                <a:cubicBezTo>
                  <a:pt x="1248" y="6777"/>
                  <a:pt x="1071" y="6855"/>
                  <a:pt x="1146" y="7018"/>
                </a:cubicBezTo>
                <a:cubicBezTo>
                  <a:pt x="1189" y="7111"/>
                  <a:pt x="1404" y="7301"/>
                  <a:pt x="1601" y="7265"/>
                </a:cubicBezTo>
                <a:cubicBezTo>
                  <a:pt x="1701" y="7246"/>
                  <a:pt x="1839" y="7157"/>
                  <a:pt x="1959" y="7219"/>
                </a:cubicBezTo>
                <a:cubicBezTo>
                  <a:pt x="2115" y="7300"/>
                  <a:pt x="2032" y="7519"/>
                  <a:pt x="2205" y="7578"/>
                </a:cubicBezTo>
                <a:cubicBezTo>
                  <a:pt x="2424" y="7651"/>
                  <a:pt x="2911" y="7641"/>
                  <a:pt x="2895" y="7868"/>
                </a:cubicBezTo>
                <a:cubicBezTo>
                  <a:pt x="2847" y="7904"/>
                  <a:pt x="2819" y="7933"/>
                  <a:pt x="2741" y="7948"/>
                </a:cubicBezTo>
                <a:cubicBezTo>
                  <a:pt x="2601" y="7974"/>
                  <a:pt x="2449" y="7912"/>
                  <a:pt x="2334" y="7953"/>
                </a:cubicBezTo>
                <a:cubicBezTo>
                  <a:pt x="2209" y="7997"/>
                  <a:pt x="2215" y="8167"/>
                  <a:pt x="2016" y="8207"/>
                </a:cubicBezTo>
                <a:cubicBezTo>
                  <a:pt x="1873" y="8235"/>
                  <a:pt x="1783" y="8132"/>
                  <a:pt x="1707" y="8097"/>
                </a:cubicBezTo>
                <a:cubicBezTo>
                  <a:pt x="1603" y="8048"/>
                  <a:pt x="1436" y="8101"/>
                  <a:pt x="1366" y="8142"/>
                </a:cubicBezTo>
                <a:cubicBezTo>
                  <a:pt x="1342" y="8156"/>
                  <a:pt x="1330" y="8183"/>
                  <a:pt x="1309" y="8200"/>
                </a:cubicBezTo>
                <a:cubicBezTo>
                  <a:pt x="1309" y="8219"/>
                  <a:pt x="1309" y="8239"/>
                  <a:pt x="1309" y="8259"/>
                </a:cubicBezTo>
                <a:cubicBezTo>
                  <a:pt x="1336" y="8280"/>
                  <a:pt x="1353" y="8312"/>
                  <a:pt x="1383" y="8330"/>
                </a:cubicBezTo>
                <a:cubicBezTo>
                  <a:pt x="1433" y="8359"/>
                  <a:pt x="1598" y="8433"/>
                  <a:pt x="1521" y="8513"/>
                </a:cubicBezTo>
                <a:cubicBezTo>
                  <a:pt x="1467" y="8639"/>
                  <a:pt x="1114" y="8542"/>
                  <a:pt x="1048" y="8693"/>
                </a:cubicBezTo>
                <a:cubicBezTo>
                  <a:pt x="995" y="8755"/>
                  <a:pt x="1063" y="8845"/>
                  <a:pt x="1097" y="8881"/>
                </a:cubicBezTo>
                <a:cubicBezTo>
                  <a:pt x="1138" y="8924"/>
                  <a:pt x="1275" y="8996"/>
                  <a:pt x="1334" y="9032"/>
                </a:cubicBezTo>
                <a:cubicBezTo>
                  <a:pt x="1438" y="9094"/>
                  <a:pt x="1502" y="9186"/>
                  <a:pt x="1586" y="9265"/>
                </a:cubicBezTo>
                <a:cubicBezTo>
                  <a:pt x="1587" y="9412"/>
                  <a:pt x="1433" y="9383"/>
                  <a:pt x="1326" y="9441"/>
                </a:cubicBezTo>
                <a:cubicBezTo>
                  <a:pt x="1238" y="9489"/>
                  <a:pt x="1190" y="9573"/>
                  <a:pt x="1082" y="9610"/>
                </a:cubicBezTo>
                <a:cubicBezTo>
                  <a:pt x="989" y="9642"/>
                  <a:pt x="848" y="9610"/>
                  <a:pt x="756" y="9642"/>
                </a:cubicBezTo>
                <a:cubicBezTo>
                  <a:pt x="728" y="9732"/>
                  <a:pt x="793" y="9772"/>
                  <a:pt x="813" y="9855"/>
                </a:cubicBezTo>
                <a:cubicBezTo>
                  <a:pt x="837" y="9954"/>
                  <a:pt x="717" y="10040"/>
                  <a:pt x="782" y="10141"/>
                </a:cubicBezTo>
                <a:cubicBezTo>
                  <a:pt x="836" y="10226"/>
                  <a:pt x="962" y="10210"/>
                  <a:pt x="1091" y="10239"/>
                </a:cubicBezTo>
                <a:cubicBezTo>
                  <a:pt x="1164" y="10260"/>
                  <a:pt x="1236" y="10281"/>
                  <a:pt x="1309" y="10303"/>
                </a:cubicBezTo>
                <a:cubicBezTo>
                  <a:pt x="1361" y="10313"/>
                  <a:pt x="1458" y="10305"/>
                  <a:pt x="1497" y="10298"/>
                </a:cubicBezTo>
                <a:cubicBezTo>
                  <a:pt x="1563" y="10294"/>
                  <a:pt x="1627" y="10289"/>
                  <a:pt x="1692" y="10284"/>
                </a:cubicBezTo>
                <a:cubicBezTo>
                  <a:pt x="1773" y="10268"/>
                  <a:pt x="1865" y="10243"/>
                  <a:pt x="1944" y="10225"/>
                </a:cubicBezTo>
                <a:cubicBezTo>
                  <a:pt x="2121" y="10186"/>
                  <a:pt x="2333" y="10172"/>
                  <a:pt x="2408" y="10291"/>
                </a:cubicBezTo>
                <a:cubicBezTo>
                  <a:pt x="2419" y="10308"/>
                  <a:pt x="2437" y="10354"/>
                  <a:pt x="2423" y="10388"/>
                </a:cubicBezTo>
                <a:cubicBezTo>
                  <a:pt x="2393" y="10463"/>
                  <a:pt x="2281" y="10510"/>
                  <a:pt x="2196" y="10545"/>
                </a:cubicBezTo>
                <a:cubicBezTo>
                  <a:pt x="2041" y="10610"/>
                  <a:pt x="1692" y="10709"/>
                  <a:pt x="1601" y="10810"/>
                </a:cubicBezTo>
                <a:cubicBezTo>
                  <a:pt x="1487" y="10937"/>
                  <a:pt x="1624" y="11126"/>
                  <a:pt x="1383" y="11174"/>
                </a:cubicBezTo>
                <a:cubicBezTo>
                  <a:pt x="1127" y="11225"/>
                  <a:pt x="1060" y="10918"/>
                  <a:pt x="782" y="10986"/>
                </a:cubicBezTo>
                <a:cubicBezTo>
                  <a:pt x="747" y="10994"/>
                  <a:pt x="704" y="11015"/>
                  <a:pt x="676" y="11032"/>
                </a:cubicBezTo>
                <a:cubicBezTo>
                  <a:pt x="608" y="11072"/>
                  <a:pt x="552" y="11164"/>
                  <a:pt x="530" y="11238"/>
                </a:cubicBezTo>
                <a:cubicBezTo>
                  <a:pt x="498" y="11344"/>
                  <a:pt x="549" y="11426"/>
                  <a:pt x="487" y="11505"/>
                </a:cubicBezTo>
                <a:cubicBezTo>
                  <a:pt x="446" y="11557"/>
                  <a:pt x="365" y="11603"/>
                  <a:pt x="284" y="11622"/>
                </a:cubicBezTo>
                <a:cubicBezTo>
                  <a:pt x="199" y="11642"/>
                  <a:pt x="112" y="11633"/>
                  <a:pt x="57" y="11674"/>
                </a:cubicBezTo>
                <a:cubicBezTo>
                  <a:pt x="24" y="11700"/>
                  <a:pt x="-26" y="11764"/>
                  <a:pt x="17" y="11810"/>
                </a:cubicBezTo>
                <a:cubicBezTo>
                  <a:pt x="47" y="11877"/>
                  <a:pt x="152" y="11887"/>
                  <a:pt x="235" y="11914"/>
                </a:cubicBezTo>
                <a:cubicBezTo>
                  <a:pt x="347" y="11951"/>
                  <a:pt x="499" y="11999"/>
                  <a:pt x="553" y="12083"/>
                </a:cubicBezTo>
                <a:cubicBezTo>
                  <a:pt x="646" y="12230"/>
                  <a:pt x="405" y="12289"/>
                  <a:pt x="455" y="12440"/>
                </a:cubicBezTo>
                <a:cubicBezTo>
                  <a:pt x="493" y="12551"/>
                  <a:pt x="631" y="12594"/>
                  <a:pt x="684" y="12694"/>
                </a:cubicBezTo>
                <a:cubicBezTo>
                  <a:pt x="718" y="12759"/>
                  <a:pt x="716" y="12836"/>
                  <a:pt x="782" y="12875"/>
                </a:cubicBezTo>
                <a:cubicBezTo>
                  <a:pt x="881" y="12933"/>
                  <a:pt x="1183" y="12885"/>
                  <a:pt x="1317" y="12861"/>
                </a:cubicBezTo>
                <a:cubicBezTo>
                  <a:pt x="1458" y="12837"/>
                  <a:pt x="1621" y="12875"/>
                  <a:pt x="1650" y="12946"/>
                </a:cubicBezTo>
                <a:cubicBezTo>
                  <a:pt x="1669" y="12967"/>
                  <a:pt x="1661" y="12982"/>
                  <a:pt x="1658" y="13012"/>
                </a:cubicBezTo>
                <a:cubicBezTo>
                  <a:pt x="1638" y="13029"/>
                  <a:pt x="1626" y="13056"/>
                  <a:pt x="1601" y="13069"/>
                </a:cubicBezTo>
                <a:cubicBezTo>
                  <a:pt x="1485" y="13132"/>
                  <a:pt x="1300" y="13128"/>
                  <a:pt x="1171" y="13181"/>
                </a:cubicBezTo>
                <a:cubicBezTo>
                  <a:pt x="1068" y="13223"/>
                  <a:pt x="984" y="13292"/>
                  <a:pt x="871" y="13330"/>
                </a:cubicBezTo>
                <a:cubicBezTo>
                  <a:pt x="732" y="13375"/>
                  <a:pt x="478" y="13423"/>
                  <a:pt x="544" y="13602"/>
                </a:cubicBezTo>
                <a:cubicBezTo>
                  <a:pt x="586" y="13713"/>
                  <a:pt x="766" y="13736"/>
                  <a:pt x="805" y="13849"/>
                </a:cubicBezTo>
                <a:cubicBezTo>
                  <a:pt x="841" y="13952"/>
                  <a:pt x="704" y="14022"/>
                  <a:pt x="782" y="14116"/>
                </a:cubicBezTo>
                <a:cubicBezTo>
                  <a:pt x="893" y="14249"/>
                  <a:pt x="1304" y="14157"/>
                  <a:pt x="1375" y="14322"/>
                </a:cubicBezTo>
                <a:cubicBezTo>
                  <a:pt x="1451" y="14403"/>
                  <a:pt x="1338" y="14495"/>
                  <a:pt x="1286" y="14537"/>
                </a:cubicBezTo>
                <a:cubicBezTo>
                  <a:pt x="1158" y="14637"/>
                  <a:pt x="867" y="14805"/>
                  <a:pt x="985" y="15030"/>
                </a:cubicBezTo>
                <a:cubicBezTo>
                  <a:pt x="1034" y="15123"/>
                  <a:pt x="1204" y="15206"/>
                  <a:pt x="1383" y="15147"/>
                </a:cubicBezTo>
                <a:cubicBezTo>
                  <a:pt x="1445" y="15127"/>
                  <a:pt x="1492" y="15082"/>
                  <a:pt x="1546" y="15056"/>
                </a:cubicBezTo>
                <a:cubicBezTo>
                  <a:pt x="1601" y="15029"/>
                  <a:pt x="1664" y="15018"/>
                  <a:pt x="1701" y="14978"/>
                </a:cubicBezTo>
                <a:cubicBezTo>
                  <a:pt x="1740" y="14936"/>
                  <a:pt x="1766" y="14882"/>
                  <a:pt x="1822" y="14855"/>
                </a:cubicBezTo>
                <a:cubicBezTo>
                  <a:pt x="1866" y="14832"/>
                  <a:pt x="1919" y="14840"/>
                  <a:pt x="1976" y="14843"/>
                </a:cubicBezTo>
                <a:cubicBezTo>
                  <a:pt x="2012" y="14870"/>
                  <a:pt x="2061" y="14888"/>
                  <a:pt x="2082" y="14927"/>
                </a:cubicBezTo>
                <a:cubicBezTo>
                  <a:pt x="2126" y="15008"/>
                  <a:pt x="2106" y="15080"/>
                  <a:pt x="2205" y="15115"/>
                </a:cubicBezTo>
                <a:cubicBezTo>
                  <a:pt x="2262" y="15128"/>
                  <a:pt x="2317" y="15141"/>
                  <a:pt x="2374" y="15154"/>
                </a:cubicBezTo>
                <a:cubicBezTo>
                  <a:pt x="2528" y="15182"/>
                  <a:pt x="2685" y="15064"/>
                  <a:pt x="2766" y="15211"/>
                </a:cubicBezTo>
                <a:cubicBezTo>
                  <a:pt x="2805" y="15281"/>
                  <a:pt x="2763" y="15373"/>
                  <a:pt x="2789" y="15458"/>
                </a:cubicBezTo>
                <a:cubicBezTo>
                  <a:pt x="2827" y="15580"/>
                  <a:pt x="2987" y="15649"/>
                  <a:pt x="2847" y="15796"/>
                </a:cubicBezTo>
                <a:cubicBezTo>
                  <a:pt x="2783" y="15863"/>
                  <a:pt x="2619" y="15863"/>
                  <a:pt x="2569" y="15940"/>
                </a:cubicBezTo>
                <a:cubicBezTo>
                  <a:pt x="2495" y="16055"/>
                  <a:pt x="2618" y="16206"/>
                  <a:pt x="2709" y="16238"/>
                </a:cubicBezTo>
                <a:cubicBezTo>
                  <a:pt x="2909" y="16309"/>
                  <a:pt x="3149" y="16155"/>
                  <a:pt x="3359" y="16226"/>
                </a:cubicBezTo>
                <a:cubicBezTo>
                  <a:pt x="3504" y="16274"/>
                  <a:pt x="3571" y="16386"/>
                  <a:pt x="3774" y="16375"/>
                </a:cubicBezTo>
                <a:cubicBezTo>
                  <a:pt x="3801" y="16353"/>
                  <a:pt x="3841" y="16340"/>
                  <a:pt x="3863" y="16315"/>
                </a:cubicBezTo>
                <a:cubicBezTo>
                  <a:pt x="3898" y="16278"/>
                  <a:pt x="3921" y="16231"/>
                  <a:pt x="3969" y="16206"/>
                </a:cubicBezTo>
                <a:cubicBezTo>
                  <a:pt x="4036" y="16170"/>
                  <a:pt x="4135" y="16164"/>
                  <a:pt x="4204" y="16134"/>
                </a:cubicBezTo>
                <a:cubicBezTo>
                  <a:pt x="4278" y="16102"/>
                  <a:pt x="4392" y="16051"/>
                  <a:pt x="4490" y="16107"/>
                </a:cubicBezTo>
                <a:cubicBezTo>
                  <a:pt x="4612" y="16178"/>
                  <a:pt x="4587" y="16368"/>
                  <a:pt x="4717" y="16432"/>
                </a:cubicBezTo>
                <a:cubicBezTo>
                  <a:pt x="4898" y="16522"/>
                  <a:pt x="5087" y="16369"/>
                  <a:pt x="5270" y="16413"/>
                </a:cubicBezTo>
                <a:cubicBezTo>
                  <a:pt x="5423" y="16451"/>
                  <a:pt x="5447" y="16597"/>
                  <a:pt x="5613" y="16628"/>
                </a:cubicBezTo>
                <a:cubicBezTo>
                  <a:pt x="5738" y="16652"/>
                  <a:pt x="5900" y="16478"/>
                  <a:pt x="5971" y="16432"/>
                </a:cubicBezTo>
                <a:cubicBezTo>
                  <a:pt x="6009" y="16407"/>
                  <a:pt x="6096" y="16366"/>
                  <a:pt x="6157" y="16400"/>
                </a:cubicBezTo>
                <a:cubicBezTo>
                  <a:pt x="6472" y="16448"/>
                  <a:pt x="6063" y="16968"/>
                  <a:pt x="6392" y="17037"/>
                </a:cubicBezTo>
                <a:cubicBezTo>
                  <a:pt x="6492" y="17059"/>
                  <a:pt x="6591" y="16999"/>
                  <a:pt x="6653" y="16978"/>
                </a:cubicBezTo>
                <a:cubicBezTo>
                  <a:pt x="6726" y="16959"/>
                  <a:pt x="6800" y="16938"/>
                  <a:pt x="6873" y="16919"/>
                </a:cubicBezTo>
                <a:cubicBezTo>
                  <a:pt x="7017" y="16869"/>
                  <a:pt x="7108" y="16785"/>
                  <a:pt x="7191" y="16686"/>
                </a:cubicBezTo>
                <a:cubicBezTo>
                  <a:pt x="7250" y="16615"/>
                  <a:pt x="7379" y="16451"/>
                  <a:pt x="7563" y="16491"/>
                </a:cubicBezTo>
                <a:cubicBezTo>
                  <a:pt x="7741" y="16530"/>
                  <a:pt x="7780" y="16745"/>
                  <a:pt x="7873" y="16855"/>
                </a:cubicBezTo>
                <a:cubicBezTo>
                  <a:pt x="7913" y="16902"/>
                  <a:pt x="7983" y="16971"/>
                  <a:pt x="8108" y="16946"/>
                </a:cubicBezTo>
                <a:cubicBezTo>
                  <a:pt x="8208" y="16926"/>
                  <a:pt x="8261" y="16844"/>
                  <a:pt x="8307" y="16762"/>
                </a:cubicBezTo>
                <a:cubicBezTo>
                  <a:pt x="8811" y="17200"/>
                  <a:pt x="9645" y="17976"/>
                  <a:pt x="9645" y="17976"/>
                </a:cubicBezTo>
                <a:cubicBezTo>
                  <a:pt x="9645" y="17976"/>
                  <a:pt x="9976" y="18231"/>
                  <a:pt x="9976" y="18562"/>
                </a:cubicBezTo>
                <a:cubicBezTo>
                  <a:pt x="9976" y="19024"/>
                  <a:pt x="9976" y="19718"/>
                  <a:pt x="9976" y="19945"/>
                </a:cubicBezTo>
                <a:cubicBezTo>
                  <a:pt x="9976" y="20728"/>
                  <a:pt x="9275" y="21597"/>
                  <a:pt x="9275" y="21597"/>
                </a:cubicBezTo>
                <a:cubicBezTo>
                  <a:pt x="9275" y="21597"/>
                  <a:pt x="12156" y="21599"/>
                  <a:pt x="12312" y="21599"/>
                </a:cubicBezTo>
                <a:cubicBezTo>
                  <a:pt x="12136" y="21598"/>
                  <a:pt x="11551" y="20437"/>
                  <a:pt x="11551" y="19800"/>
                </a:cubicBezTo>
                <a:cubicBezTo>
                  <a:pt x="11551" y="19712"/>
                  <a:pt x="11551" y="19149"/>
                  <a:pt x="11551" y="18439"/>
                </a:cubicBezTo>
                <a:cubicBezTo>
                  <a:pt x="11551" y="18313"/>
                  <a:pt x="12770" y="17328"/>
                  <a:pt x="13727" y="16613"/>
                </a:cubicBezTo>
                <a:cubicBezTo>
                  <a:pt x="13783" y="16676"/>
                  <a:pt x="13849" y="16735"/>
                  <a:pt x="13907" y="16763"/>
                </a:cubicBezTo>
                <a:cubicBezTo>
                  <a:pt x="14005" y="16812"/>
                  <a:pt x="14097" y="16760"/>
                  <a:pt x="14159" y="16725"/>
                </a:cubicBezTo>
                <a:cubicBezTo>
                  <a:pt x="14245" y="16674"/>
                  <a:pt x="14295" y="16594"/>
                  <a:pt x="14387" y="16550"/>
                </a:cubicBezTo>
                <a:cubicBezTo>
                  <a:pt x="14448" y="16522"/>
                  <a:pt x="14510" y="16524"/>
                  <a:pt x="14591" y="16510"/>
                </a:cubicBezTo>
                <a:cubicBezTo>
                  <a:pt x="14611" y="16506"/>
                  <a:pt x="14663" y="16499"/>
                  <a:pt x="14697" y="16505"/>
                </a:cubicBezTo>
                <a:cubicBezTo>
                  <a:pt x="14793" y="16523"/>
                  <a:pt x="14859" y="16557"/>
                  <a:pt x="14883" y="16633"/>
                </a:cubicBezTo>
                <a:cubicBezTo>
                  <a:pt x="14913" y="16728"/>
                  <a:pt x="14829" y="16803"/>
                  <a:pt x="14908" y="16880"/>
                </a:cubicBezTo>
                <a:cubicBezTo>
                  <a:pt x="14952" y="16923"/>
                  <a:pt x="15088" y="16931"/>
                  <a:pt x="15169" y="16907"/>
                </a:cubicBezTo>
                <a:cubicBezTo>
                  <a:pt x="15293" y="16870"/>
                  <a:pt x="15350" y="16788"/>
                  <a:pt x="15444" y="16731"/>
                </a:cubicBezTo>
                <a:cubicBezTo>
                  <a:pt x="15470" y="16716"/>
                  <a:pt x="15502" y="16709"/>
                  <a:pt x="15527" y="16692"/>
                </a:cubicBezTo>
                <a:cubicBezTo>
                  <a:pt x="15645" y="16695"/>
                  <a:pt x="15851" y="16792"/>
                  <a:pt x="15883" y="16862"/>
                </a:cubicBezTo>
                <a:cubicBezTo>
                  <a:pt x="15908" y="16916"/>
                  <a:pt x="15860" y="16974"/>
                  <a:pt x="15883" y="17037"/>
                </a:cubicBezTo>
                <a:cubicBezTo>
                  <a:pt x="15904" y="17100"/>
                  <a:pt x="15992" y="17149"/>
                  <a:pt x="16071" y="17166"/>
                </a:cubicBezTo>
                <a:cubicBezTo>
                  <a:pt x="16166" y="17186"/>
                  <a:pt x="16249" y="17147"/>
                  <a:pt x="16298" y="17127"/>
                </a:cubicBezTo>
                <a:cubicBezTo>
                  <a:pt x="16471" y="17055"/>
                  <a:pt x="16644" y="16922"/>
                  <a:pt x="16713" y="16770"/>
                </a:cubicBezTo>
                <a:cubicBezTo>
                  <a:pt x="16744" y="16702"/>
                  <a:pt x="16713" y="16598"/>
                  <a:pt x="16747" y="16530"/>
                </a:cubicBezTo>
                <a:cubicBezTo>
                  <a:pt x="16797" y="16427"/>
                  <a:pt x="16984" y="16405"/>
                  <a:pt x="17062" y="16322"/>
                </a:cubicBezTo>
                <a:cubicBezTo>
                  <a:pt x="17111" y="16271"/>
                  <a:pt x="17151" y="16189"/>
                  <a:pt x="17234" y="16167"/>
                </a:cubicBezTo>
                <a:cubicBezTo>
                  <a:pt x="17325" y="16117"/>
                  <a:pt x="17412" y="16236"/>
                  <a:pt x="17486" y="16251"/>
                </a:cubicBezTo>
                <a:cubicBezTo>
                  <a:pt x="17591" y="16273"/>
                  <a:pt x="17682" y="16172"/>
                  <a:pt x="17778" y="16231"/>
                </a:cubicBezTo>
                <a:cubicBezTo>
                  <a:pt x="17922" y="16272"/>
                  <a:pt x="17836" y="16455"/>
                  <a:pt x="17967" y="16491"/>
                </a:cubicBezTo>
                <a:cubicBezTo>
                  <a:pt x="18062" y="16544"/>
                  <a:pt x="18188" y="16456"/>
                  <a:pt x="18225" y="16413"/>
                </a:cubicBezTo>
                <a:cubicBezTo>
                  <a:pt x="18369" y="16247"/>
                  <a:pt x="18056" y="15975"/>
                  <a:pt x="18299" y="15856"/>
                </a:cubicBezTo>
                <a:cubicBezTo>
                  <a:pt x="18497" y="15758"/>
                  <a:pt x="18746" y="15898"/>
                  <a:pt x="18975" y="15856"/>
                </a:cubicBezTo>
                <a:cubicBezTo>
                  <a:pt x="19040" y="15843"/>
                  <a:pt x="19096" y="15820"/>
                  <a:pt x="19144" y="15796"/>
                </a:cubicBezTo>
                <a:cubicBezTo>
                  <a:pt x="19197" y="15770"/>
                  <a:pt x="19246" y="15756"/>
                  <a:pt x="19267" y="15705"/>
                </a:cubicBezTo>
                <a:cubicBezTo>
                  <a:pt x="19276" y="15694"/>
                  <a:pt x="19276" y="15674"/>
                  <a:pt x="19276" y="15654"/>
                </a:cubicBezTo>
                <a:cubicBezTo>
                  <a:pt x="19224" y="15611"/>
                  <a:pt x="19177" y="15554"/>
                  <a:pt x="19096" y="15536"/>
                </a:cubicBezTo>
                <a:cubicBezTo>
                  <a:pt x="19001" y="15515"/>
                  <a:pt x="18914" y="15560"/>
                  <a:pt x="18829" y="15536"/>
                </a:cubicBezTo>
                <a:cubicBezTo>
                  <a:pt x="18781" y="15522"/>
                  <a:pt x="18759" y="15487"/>
                  <a:pt x="18723" y="15465"/>
                </a:cubicBezTo>
                <a:cubicBezTo>
                  <a:pt x="18697" y="15298"/>
                  <a:pt x="18775" y="15326"/>
                  <a:pt x="18852" y="15225"/>
                </a:cubicBezTo>
                <a:cubicBezTo>
                  <a:pt x="18884" y="15184"/>
                  <a:pt x="18876" y="15123"/>
                  <a:pt x="18901" y="15076"/>
                </a:cubicBezTo>
                <a:cubicBezTo>
                  <a:pt x="18939" y="15004"/>
                  <a:pt x="19021" y="14960"/>
                  <a:pt x="19047" y="14875"/>
                </a:cubicBezTo>
                <a:cubicBezTo>
                  <a:pt x="19079" y="14769"/>
                  <a:pt x="18936" y="14676"/>
                  <a:pt x="18909" y="14596"/>
                </a:cubicBezTo>
                <a:cubicBezTo>
                  <a:pt x="18878" y="14505"/>
                  <a:pt x="18986" y="14364"/>
                  <a:pt x="19038" y="14336"/>
                </a:cubicBezTo>
                <a:cubicBezTo>
                  <a:pt x="19188" y="14255"/>
                  <a:pt x="19464" y="14397"/>
                  <a:pt x="19648" y="14290"/>
                </a:cubicBezTo>
                <a:cubicBezTo>
                  <a:pt x="19715" y="14251"/>
                  <a:pt x="19748" y="14181"/>
                  <a:pt x="19797" y="14128"/>
                </a:cubicBezTo>
                <a:cubicBezTo>
                  <a:pt x="19848" y="14071"/>
                  <a:pt x="19948" y="14048"/>
                  <a:pt x="20000" y="13992"/>
                </a:cubicBezTo>
                <a:cubicBezTo>
                  <a:pt x="20082" y="13905"/>
                  <a:pt x="20098" y="13852"/>
                  <a:pt x="20284" y="13862"/>
                </a:cubicBezTo>
                <a:cubicBezTo>
                  <a:pt x="20307" y="13881"/>
                  <a:pt x="20345" y="13891"/>
                  <a:pt x="20364" y="13913"/>
                </a:cubicBezTo>
                <a:cubicBezTo>
                  <a:pt x="20405" y="13957"/>
                  <a:pt x="20436" y="14034"/>
                  <a:pt x="20470" y="14082"/>
                </a:cubicBezTo>
                <a:cubicBezTo>
                  <a:pt x="20504" y="14089"/>
                  <a:pt x="20534" y="14111"/>
                  <a:pt x="20584" y="14102"/>
                </a:cubicBezTo>
                <a:cubicBezTo>
                  <a:pt x="20716" y="14079"/>
                  <a:pt x="20958" y="13991"/>
                  <a:pt x="20911" y="13835"/>
                </a:cubicBezTo>
                <a:cubicBezTo>
                  <a:pt x="20883" y="13746"/>
                  <a:pt x="20730" y="13595"/>
                  <a:pt x="20633" y="13563"/>
                </a:cubicBezTo>
                <a:cubicBezTo>
                  <a:pt x="20514" y="13523"/>
                  <a:pt x="20416" y="13551"/>
                  <a:pt x="20356" y="13460"/>
                </a:cubicBezTo>
                <a:cubicBezTo>
                  <a:pt x="20335" y="13428"/>
                  <a:pt x="20327" y="13375"/>
                  <a:pt x="20341" y="13336"/>
                </a:cubicBezTo>
                <a:cubicBezTo>
                  <a:pt x="20376" y="13237"/>
                  <a:pt x="20469" y="13174"/>
                  <a:pt x="20576" y="13135"/>
                </a:cubicBezTo>
                <a:cubicBezTo>
                  <a:pt x="20664" y="13103"/>
                  <a:pt x="20760" y="13095"/>
                  <a:pt x="20796" y="13024"/>
                </a:cubicBezTo>
                <a:cubicBezTo>
                  <a:pt x="20849" y="12922"/>
                  <a:pt x="20717" y="12799"/>
                  <a:pt x="20779" y="12726"/>
                </a:cubicBezTo>
                <a:cubicBezTo>
                  <a:pt x="20805" y="12612"/>
                  <a:pt x="21085" y="12606"/>
                  <a:pt x="21211" y="12564"/>
                </a:cubicBezTo>
                <a:cubicBezTo>
                  <a:pt x="21300" y="12534"/>
                  <a:pt x="21324" y="12488"/>
                  <a:pt x="21381" y="12433"/>
                </a:cubicBezTo>
                <a:cubicBezTo>
                  <a:pt x="21375" y="12253"/>
                  <a:pt x="21127" y="12307"/>
                  <a:pt x="21146" y="12095"/>
                </a:cubicBezTo>
                <a:cubicBezTo>
                  <a:pt x="21181" y="12068"/>
                  <a:pt x="21204" y="12029"/>
                  <a:pt x="21243" y="12006"/>
                </a:cubicBezTo>
                <a:cubicBezTo>
                  <a:pt x="21334" y="11951"/>
                  <a:pt x="21358" y="11930"/>
                  <a:pt x="21430" y="11862"/>
                </a:cubicBezTo>
                <a:cubicBezTo>
                  <a:pt x="21431" y="11683"/>
                  <a:pt x="21194" y="11716"/>
                  <a:pt x="21048" y="11654"/>
                </a:cubicBezTo>
                <a:cubicBezTo>
                  <a:pt x="21015" y="11640"/>
                  <a:pt x="21000" y="11610"/>
                  <a:pt x="20974" y="11590"/>
                </a:cubicBezTo>
                <a:cubicBezTo>
                  <a:pt x="20974" y="11572"/>
                  <a:pt x="20974" y="11555"/>
                  <a:pt x="20974" y="11537"/>
                </a:cubicBezTo>
                <a:cubicBezTo>
                  <a:pt x="21002" y="11514"/>
                  <a:pt x="21021" y="11484"/>
                  <a:pt x="21057" y="11466"/>
                </a:cubicBezTo>
                <a:cubicBezTo>
                  <a:pt x="21168" y="11413"/>
                  <a:pt x="21322" y="11415"/>
                  <a:pt x="21423" y="11356"/>
                </a:cubicBezTo>
                <a:cubicBezTo>
                  <a:pt x="21495" y="11315"/>
                  <a:pt x="21574" y="11174"/>
                  <a:pt x="21504" y="11083"/>
                </a:cubicBezTo>
                <a:cubicBezTo>
                  <a:pt x="21448" y="11009"/>
                  <a:pt x="21318" y="10959"/>
                  <a:pt x="21203" y="10934"/>
                </a:cubicBezTo>
                <a:cubicBezTo>
                  <a:pt x="20983" y="10886"/>
                  <a:pt x="20840" y="11005"/>
                  <a:pt x="20690" y="11044"/>
                </a:cubicBezTo>
                <a:cubicBezTo>
                  <a:pt x="20593" y="11057"/>
                  <a:pt x="20496" y="11070"/>
                  <a:pt x="20398" y="11083"/>
                </a:cubicBezTo>
                <a:cubicBezTo>
                  <a:pt x="20326" y="11101"/>
                  <a:pt x="20194" y="11158"/>
                  <a:pt x="20089" y="11121"/>
                </a:cubicBezTo>
                <a:cubicBezTo>
                  <a:pt x="20051" y="11108"/>
                  <a:pt x="20039" y="11075"/>
                  <a:pt x="20015" y="11050"/>
                </a:cubicBezTo>
                <a:cubicBezTo>
                  <a:pt x="20022" y="10894"/>
                  <a:pt x="20237" y="10890"/>
                  <a:pt x="20332" y="10804"/>
                </a:cubicBezTo>
                <a:cubicBezTo>
                  <a:pt x="20396" y="10746"/>
                  <a:pt x="20378" y="10623"/>
                  <a:pt x="20430" y="10557"/>
                </a:cubicBezTo>
                <a:cubicBezTo>
                  <a:pt x="20491" y="10479"/>
                  <a:pt x="20614" y="10442"/>
                  <a:pt x="20682" y="10369"/>
                </a:cubicBezTo>
                <a:cubicBezTo>
                  <a:pt x="20800" y="10242"/>
                  <a:pt x="20905" y="9931"/>
                  <a:pt x="20756" y="9765"/>
                </a:cubicBezTo>
                <a:cubicBezTo>
                  <a:pt x="20696" y="9699"/>
                  <a:pt x="20530" y="9623"/>
                  <a:pt x="20356" y="9654"/>
                </a:cubicBezTo>
                <a:cubicBezTo>
                  <a:pt x="20278" y="9668"/>
                  <a:pt x="20170" y="9709"/>
                  <a:pt x="20063" y="9688"/>
                </a:cubicBezTo>
                <a:cubicBezTo>
                  <a:pt x="19964" y="9668"/>
                  <a:pt x="19869" y="9604"/>
                  <a:pt x="19820" y="9544"/>
                </a:cubicBezTo>
                <a:cubicBezTo>
                  <a:pt x="19804" y="9524"/>
                  <a:pt x="19805" y="9498"/>
                  <a:pt x="19788" y="9480"/>
                </a:cubicBezTo>
                <a:cubicBezTo>
                  <a:pt x="19802" y="9355"/>
                  <a:pt x="19965" y="9347"/>
                  <a:pt x="20063" y="9290"/>
                </a:cubicBezTo>
                <a:cubicBezTo>
                  <a:pt x="20154" y="9238"/>
                  <a:pt x="20162" y="9145"/>
                  <a:pt x="20210" y="9057"/>
                </a:cubicBezTo>
                <a:cubicBezTo>
                  <a:pt x="20248" y="8987"/>
                  <a:pt x="20323" y="8927"/>
                  <a:pt x="20349" y="8849"/>
                </a:cubicBezTo>
                <a:cubicBezTo>
                  <a:pt x="20367" y="8796"/>
                  <a:pt x="20338" y="8733"/>
                  <a:pt x="20315" y="8707"/>
                </a:cubicBezTo>
                <a:cubicBezTo>
                  <a:pt x="20282" y="8669"/>
                  <a:pt x="20121" y="8573"/>
                  <a:pt x="20023" y="8590"/>
                </a:cubicBezTo>
                <a:cubicBezTo>
                  <a:pt x="19929" y="8607"/>
                  <a:pt x="19800" y="8655"/>
                  <a:pt x="19682" y="8616"/>
                </a:cubicBezTo>
                <a:cubicBezTo>
                  <a:pt x="19551" y="8572"/>
                  <a:pt x="19540" y="8435"/>
                  <a:pt x="19396" y="8408"/>
                </a:cubicBezTo>
                <a:cubicBezTo>
                  <a:pt x="19339" y="8397"/>
                  <a:pt x="19267" y="8425"/>
                  <a:pt x="19227" y="8435"/>
                </a:cubicBezTo>
                <a:cubicBezTo>
                  <a:pt x="19110" y="8463"/>
                  <a:pt x="18998" y="8489"/>
                  <a:pt x="18884" y="8513"/>
                </a:cubicBezTo>
                <a:cubicBezTo>
                  <a:pt x="18798" y="8530"/>
                  <a:pt x="18647" y="8510"/>
                  <a:pt x="18680" y="8421"/>
                </a:cubicBezTo>
                <a:cubicBezTo>
                  <a:pt x="18716" y="8326"/>
                  <a:pt x="18917" y="8321"/>
                  <a:pt x="19015" y="8272"/>
                </a:cubicBezTo>
                <a:cubicBezTo>
                  <a:pt x="19101" y="8230"/>
                  <a:pt x="19177" y="8169"/>
                  <a:pt x="19276" y="8136"/>
                </a:cubicBezTo>
                <a:cubicBezTo>
                  <a:pt x="19349" y="8123"/>
                  <a:pt x="19421" y="8110"/>
                  <a:pt x="19494" y="8097"/>
                </a:cubicBezTo>
                <a:cubicBezTo>
                  <a:pt x="19560" y="8069"/>
                  <a:pt x="19588" y="7998"/>
                  <a:pt x="19648" y="7966"/>
                </a:cubicBezTo>
                <a:cubicBezTo>
                  <a:pt x="19707" y="7935"/>
                  <a:pt x="19811" y="7945"/>
                  <a:pt x="19869" y="7914"/>
                </a:cubicBezTo>
                <a:cubicBezTo>
                  <a:pt x="19919" y="7887"/>
                  <a:pt x="19939" y="7825"/>
                  <a:pt x="19974" y="7786"/>
                </a:cubicBezTo>
                <a:cubicBezTo>
                  <a:pt x="20058" y="7694"/>
                  <a:pt x="20177" y="7675"/>
                  <a:pt x="20178" y="7512"/>
                </a:cubicBezTo>
                <a:cubicBezTo>
                  <a:pt x="20145" y="7485"/>
                  <a:pt x="20127" y="7450"/>
                  <a:pt x="20080" y="7434"/>
                </a:cubicBezTo>
                <a:cubicBezTo>
                  <a:pt x="19906" y="7374"/>
                  <a:pt x="19754" y="7417"/>
                  <a:pt x="19771" y="7214"/>
                </a:cubicBezTo>
                <a:cubicBezTo>
                  <a:pt x="19797" y="7193"/>
                  <a:pt x="19815" y="7158"/>
                  <a:pt x="19845" y="7141"/>
                </a:cubicBezTo>
                <a:cubicBezTo>
                  <a:pt x="19901" y="7111"/>
                  <a:pt x="19996" y="7097"/>
                  <a:pt x="20055" y="7070"/>
                </a:cubicBezTo>
                <a:cubicBezTo>
                  <a:pt x="20096" y="6931"/>
                  <a:pt x="19905" y="6922"/>
                  <a:pt x="19797" y="6862"/>
                </a:cubicBezTo>
                <a:cubicBezTo>
                  <a:pt x="19769" y="6847"/>
                  <a:pt x="19755" y="6817"/>
                  <a:pt x="19731" y="6798"/>
                </a:cubicBezTo>
                <a:cubicBezTo>
                  <a:pt x="19732" y="6640"/>
                  <a:pt x="19875" y="6495"/>
                  <a:pt x="20000" y="6435"/>
                </a:cubicBezTo>
                <a:cubicBezTo>
                  <a:pt x="20065" y="6403"/>
                  <a:pt x="20143" y="6397"/>
                  <a:pt x="20203" y="6364"/>
                </a:cubicBezTo>
                <a:cubicBezTo>
                  <a:pt x="20250" y="6338"/>
                  <a:pt x="20345" y="6239"/>
                  <a:pt x="20284" y="6174"/>
                </a:cubicBezTo>
                <a:cubicBezTo>
                  <a:pt x="20236" y="6070"/>
                  <a:pt x="20002" y="6150"/>
                  <a:pt x="19894" y="6096"/>
                </a:cubicBezTo>
                <a:cubicBezTo>
                  <a:pt x="19759" y="6029"/>
                  <a:pt x="19842" y="5898"/>
                  <a:pt x="19763" y="5804"/>
                </a:cubicBezTo>
                <a:cubicBezTo>
                  <a:pt x="19685" y="5712"/>
                  <a:pt x="19435" y="5747"/>
                  <a:pt x="19348" y="5662"/>
                </a:cubicBezTo>
                <a:cubicBezTo>
                  <a:pt x="19286" y="5601"/>
                  <a:pt x="19328" y="5473"/>
                  <a:pt x="19324" y="5376"/>
                </a:cubicBezTo>
                <a:cubicBezTo>
                  <a:pt x="19322" y="5322"/>
                  <a:pt x="19289" y="5260"/>
                  <a:pt x="19333" y="5221"/>
                </a:cubicBezTo>
                <a:cubicBezTo>
                  <a:pt x="19369" y="5147"/>
                  <a:pt x="19504" y="5176"/>
                  <a:pt x="19608" y="5155"/>
                </a:cubicBezTo>
                <a:cubicBezTo>
                  <a:pt x="19732" y="5129"/>
                  <a:pt x="19829" y="5087"/>
                  <a:pt x="19886" y="5006"/>
                </a:cubicBezTo>
                <a:cubicBezTo>
                  <a:pt x="19908" y="4973"/>
                  <a:pt x="19942" y="4888"/>
                  <a:pt x="19900" y="4844"/>
                </a:cubicBezTo>
                <a:cubicBezTo>
                  <a:pt x="19856" y="4743"/>
                  <a:pt x="19645" y="4794"/>
                  <a:pt x="19600" y="4661"/>
                </a:cubicBezTo>
                <a:cubicBezTo>
                  <a:pt x="19559" y="4540"/>
                  <a:pt x="19793" y="4409"/>
                  <a:pt x="19706" y="4220"/>
                </a:cubicBezTo>
                <a:cubicBezTo>
                  <a:pt x="19669" y="4140"/>
                  <a:pt x="19571" y="4119"/>
                  <a:pt x="19494" y="4071"/>
                </a:cubicBezTo>
                <a:cubicBezTo>
                  <a:pt x="19311" y="4076"/>
                  <a:pt x="19342" y="4233"/>
                  <a:pt x="19178" y="4259"/>
                </a:cubicBezTo>
                <a:cubicBezTo>
                  <a:pt x="19016" y="4284"/>
                  <a:pt x="18946" y="4083"/>
                  <a:pt x="18812" y="4057"/>
                </a:cubicBezTo>
                <a:cubicBezTo>
                  <a:pt x="18693" y="4034"/>
                  <a:pt x="18536" y="4154"/>
                  <a:pt x="18428" y="4078"/>
                </a:cubicBezTo>
                <a:cubicBezTo>
                  <a:pt x="18300" y="4042"/>
                  <a:pt x="18371" y="3914"/>
                  <a:pt x="18331" y="3806"/>
                </a:cubicBezTo>
                <a:cubicBezTo>
                  <a:pt x="18320" y="3777"/>
                  <a:pt x="18291" y="3756"/>
                  <a:pt x="18274" y="3733"/>
                </a:cubicBezTo>
                <a:cubicBezTo>
                  <a:pt x="18073" y="3697"/>
                  <a:pt x="17900" y="3831"/>
                  <a:pt x="17818" y="3934"/>
                </a:cubicBezTo>
                <a:cubicBezTo>
                  <a:pt x="17747" y="4025"/>
                  <a:pt x="17715" y="4124"/>
                  <a:pt x="17543" y="4117"/>
                </a:cubicBezTo>
                <a:cubicBezTo>
                  <a:pt x="17504" y="4086"/>
                  <a:pt x="17455" y="4066"/>
                  <a:pt x="17429" y="4025"/>
                </a:cubicBezTo>
                <a:cubicBezTo>
                  <a:pt x="17175" y="3638"/>
                  <a:pt x="17816" y="3597"/>
                  <a:pt x="17950" y="3363"/>
                </a:cubicBezTo>
                <a:cubicBezTo>
                  <a:pt x="18043" y="3198"/>
                  <a:pt x="17875" y="3120"/>
                  <a:pt x="17844" y="2999"/>
                </a:cubicBezTo>
                <a:cubicBezTo>
                  <a:pt x="17832" y="2953"/>
                  <a:pt x="17869" y="2904"/>
                  <a:pt x="17884" y="2876"/>
                </a:cubicBezTo>
                <a:cubicBezTo>
                  <a:pt x="17926" y="2796"/>
                  <a:pt x="17963" y="2687"/>
                  <a:pt x="17909" y="2603"/>
                </a:cubicBezTo>
                <a:cubicBezTo>
                  <a:pt x="17892" y="2575"/>
                  <a:pt x="17877" y="2547"/>
                  <a:pt x="17844" y="2532"/>
                </a:cubicBezTo>
                <a:cubicBezTo>
                  <a:pt x="17709" y="2474"/>
                  <a:pt x="17609" y="2576"/>
                  <a:pt x="17552" y="2624"/>
                </a:cubicBezTo>
                <a:cubicBezTo>
                  <a:pt x="17512" y="2657"/>
                  <a:pt x="17458" y="2687"/>
                  <a:pt x="17397" y="2701"/>
                </a:cubicBezTo>
                <a:cubicBezTo>
                  <a:pt x="17350" y="2713"/>
                  <a:pt x="17317" y="2708"/>
                  <a:pt x="17283" y="2727"/>
                </a:cubicBezTo>
                <a:cubicBezTo>
                  <a:pt x="17212" y="2767"/>
                  <a:pt x="17207" y="2853"/>
                  <a:pt x="17111" y="2876"/>
                </a:cubicBezTo>
                <a:cubicBezTo>
                  <a:pt x="17078" y="2894"/>
                  <a:pt x="17010" y="2890"/>
                  <a:pt x="16973" y="2876"/>
                </a:cubicBezTo>
                <a:cubicBezTo>
                  <a:pt x="16909" y="2850"/>
                  <a:pt x="16868" y="2791"/>
                  <a:pt x="16795" y="2772"/>
                </a:cubicBezTo>
                <a:cubicBezTo>
                  <a:pt x="16728" y="2770"/>
                  <a:pt x="16660" y="2768"/>
                  <a:pt x="16592" y="2766"/>
                </a:cubicBezTo>
                <a:cubicBezTo>
                  <a:pt x="16545" y="2756"/>
                  <a:pt x="16513" y="2732"/>
                  <a:pt x="16478" y="2713"/>
                </a:cubicBezTo>
                <a:cubicBezTo>
                  <a:pt x="16451" y="2618"/>
                  <a:pt x="16475" y="2530"/>
                  <a:pt x="16526" y="2461"/>
                </a:cubicBezTo>
                <a:cubicBezTo>
                  <a:pt x="16559" y="2418"/>
                  <a:pt x="16625" y="2348"/>
                  <a:pt x="16584" y="2267"/>
                </a:cubicBezTo>
                <a:cubicBezTo>
                  <a:pt x="16547" y="2194"/>
                  <a:pt x="16449" y="2144"/>
                  <a:pt x="16346" y="2123"/>
                </a:cubicBezTo>
                <a:cubicBezTo>
                  <a:pt x="16283" y="2110"/>
                  <a:pt x="16232" y="2121"/>
                  <a:pt x="16185" y="2098"/>
                </a:cubicBezTo>
                <a:cubicBezTo>
                  <a:pt x="16118" y="2065"/>
                  <a:pt x="16116" y="2001"/>
                  <a:pt x="16080" y="1942"/>
                </a:cubicBezTo>
                <a:cubicBezTo>
                  <a:pt x="16012" y="1834"/>
                  <a:pt x="15839" y="1731"/>
                  <a:pt x="15982" y="1584"/>
                </a:cubicBezTo>
                <a:cubicBezTo>
                  <a:pt x="16067" y="1497"/>
                  <a:pt x="16221" y="1541"/>
                  <a:pt x="16315" y="1488"/>
                </a:cubicBezTo>
                <a:cubicBezTo>
                  <a:pt x="16329" y="1479"/>
                  <a:pt x="16334" y="1459"/>
                  <a:pt x="16346" y="1449"/>
                </a:cubicBezTo>
                <a:cubicBezTo>
                  <a:pt x="16345" y="1308"/>
                  <a:pt x="16182" y="1228"/>
                  <a:pt x="16071" y="1170"/>
                </a:cubicBezTo>
                <a:cubicBezTo>
                  <a:pt x="16035" y="1151"/>
                  <a:pt x="15973" y="1108"/>
                  <a:pt x="15900" y="1124"/>
                </a:cubicBezTo>
                <a:cubicBezTo>
                  <a:pt x="15810" y="1143"/>
                  <a:pt x="15768" y="1215"/>
                  <a:pt x="15679" y="1234"/>
                </a:cubicBezTo>
                <a:cubicBezTo>
                  <a:pt x="15543" y="1263"/>
                  <a:pt x="15377" y="1155"/>
                  <a:pt x="15224" y="1156"/>
                </a:cubicBezTo>
                <a:cubicBezTo>
                  <a:pt x="15203" y="1173"/>
                  <a:pt x="15170" y="1182"/>
                  <a:pt x="15152" y="1202"/>
                </a:cubicBezTo>
                <a:cubicBezTo>
                  <a:pt x="15113" y="1245"/>
                  <a:pt x="15093" y="1302"/>
                  <a:pt x="15038" y="1332"/>
                </a:cubicBezTo>
                <a:cubicBezTo>
                  <a:pt x="15005" y="1349"/>
                  <a:pt x="14944" y="1355"/>
                  <a:pt x="14900" y="1344"/>
                </a:cubicBezTo>
                <a:cubicBezTo>
                  <a:pt x="14721" y="1297"/>
                  <a:pt x="14723" y="1134"/>
                  <a:pt x="14786" y="994"/>
                </a:cubicBezTo>
                <a:cubicBezTo>
                  <a:pt x="14798" y="967"/>
                  <a:pt x="14816" y="916"/>
                  <a:pt x="14802" y="877"/>
                </a:cubicBezTo>
                <a:cubicBezTo>
                  <a:pt x="14781" y="815"/>
                  <a:pt x="14716" y="751"/>
                  <a:pt x="14680" y="695"/>
                </a:cubicBezTo>
                <a:cubicBezTo>
                  <a:pt x="14616" y="597"/>
                  <a:pt x="14568" y="511"/>
                  <a:pt x="14445" y="461"/>
                </a:cubicBezTo>
                <a:cubicBezTo>
                  <a:pt x="14405" y="446"/>
                  <a:pt x="14318" y="428"/>
                  <a:pt x="14273" y="454"/>
                </a:cubicBezTo>
                <a:cubicBezTo>
                  <a:pt x="14150" y="490"/>
                  <a:pt x="14245" y="677"/>
                  <a:pt x="14087" y="715"/>
                </a:cubicBezTo>
                <a:cubicBezTo>
                  <a:pt x="14039" y="740"/>
                  <a:pt x="13955" y="721"/>
                  <a:pt x="13915" y="701"/>
                </a:cubicBezTo>
                <a:cubicBezTo>
                  <a:pt x="13864" y="676"/>
                  <a:pt x="13828" y="629"/>
                  <a:pt x="13777" y="603"/>
                </a:cubicBezTo>
                <a:cubicBezTo>
                  <a:pt x="13583" y="506"/>
                  <a:pt x="13180" y="500"/>
                  <a:pt x="13199" y="740"/>
                </a:cubicBezTo>
                <a:cubicBezTo>
                  <a:pt x="13212" y="750"/>
                  <a:pt x="13220" y="770"/>
                  <a:pt x="13233" y="779"/>
                </a:cubicBezTo>
                <a:cubicBezTo>
                  <a:pt x="13274" y="806"/>
                  <a:pt x="13333" y="809"/>
                  <a:pt x="13379" y="831"/>
                </a:cubicBezTo>
                <a:cubicBezTo>
                  <a:pt x="13410" y="847"/>
                  <a:pt x="13429" y="873"/>
                  <a:pt x="13460" y="889"/>
                </a:cubicBezTo>
                <a:cubicBezTo>
                  <a:pt x="13473" y="933"/>
                  <a:pt x="13480" y="958"/>
                  <a:pt x="13477" y="1007"/>
                </a:cubicBezTo>
                <a:cubicBezTo>
                  <a:pt x="13434" y="1043"/>
                  <a:pt x="13412" y="1080"/>
                  <a:pt x="13345" y="1097"/>
                </a:cubicBezTo>
                <a:cubicBezTo>
                  <a:pt x="13281" y="1113"/>
                  <a:pt x="13191" y="1095"/>
                  <a:pt x="13136" y="1117"/>
                </a:cubicBezTo>
                <a:cubicBezTo>
                  <a:pt x="13114" y="1135"/>
                  <a:pt x="13092" y="1152"/>
                  <a:pt x="13070" y="1170"/>
                </a:cubicBezTo>
                <a:cubicBezTo>
                  <a:pt x="13047" y="1183"/>
                  <a:pt x="13018" y="1188"/>
                  <a:pt x="12996" y="1202"/>
                </a:cubicBezTo>
                <a:cubicBezTo>
                  <a:pt x="12787" y="1196"/>
                  <a:pt x="12751" y="1051"/>
                  <a:pt x="12526" y="1065"/>
                </a:cubicBezTo>
                <a:cubicBezTo>
                  <a:pt x="12507" y="1076"/>
                  <a:pt x="12487" y="1086"/>
                  <a:pt x="12468" y="1097"/>
                </a:cubicBezTo>
                <a:cubicBezTo>
                  <a:pt x="12416" y="1158"/>
                  <a:pt x="12434" y="1275"/>
                  <a:pt x="12377" y="1337"/>
                </a:cubicBezTo>
                <a:cubicBezTo>
                  <a:pt x="12349" y="1368"/>
                  <a:pt x="12267" y="1407"/>
                  <a:pt x="12183" y="1389"/>
                </a:cubicBezTo>
                <a:cubicBezTo>
                  <a:pt x="12147" y="1382"/>
                  <a:pt x="12104" y="1351"/>
                  <a:pt x="12045" y="1364"/>
                </a:cubicBezTo>
                <a:cubicBezTo>
                  <a:pt x="11986" y="1377"/>
                  <a:pt x="11955" y="1430"/>
                  <a:pt x="11899" y="1449"/>
                </a:cubicBezTo>
                <a:cubicBezTo>
                  <a:pt x="11796" y="1482"/>
                  <a:pt x="11667" y="1415"/>
                  <a:pt x="11630" y="1371"/>
                </a:cubicBezTo>
                <a:cubicBezTo>
                  <a:pt x="11494" y="1210"/>
                  <a:pt x="11773" y="1107"/>
                  <a:pt x="11736" y="962"/>
                </a:cubicBezTo>
                <a:cubicBezTo>
                  <a:pt x="11722" y="907"/>
                  <a:pt x="11689" y="885"/>
                  <a:pt x="11655" y="850"/>
                </a:cubicBezTo>
                <a:cubicBezTo>
                  <a:pt x="11429" y="841"/>
                  <a:pt x="11409" y="1030"/>
                  <a:pt x="11143" y="1019"/>
                </a:cubicBezTo>
                <a:cubicBezTo>
                  <a:pt x="11101" y="988"/>
                  <a:pt x="11051" y="976"/>
                  <a:pt x="11028" y="928"/>
                </a:cubicBezTo>
                <a:cubicBezTo>
                  <a:pt x="11010" y="890"/>
                  <a:pt x="11038" y="836"/>
                  <a:pt x="11020" y="793"/>
                </a:cubicBezTo>
                <a:cubicBezTo>
                  <a:pt x="11012" y="773"/>
                  <a:pt x="10984" y="757"/>
                  <a:pt x="10971" y="740"/>
                </a:cubicBezTo>
                <a:cubicBezTo>
                  <a:pt x="10582" y="661"/>
                  <a:pt x="10663" y="935"/>
                  <a:pt x="10427" y="1012"/>
                </a:cubicBezTo>
                <a:cubicBezTo>
                  <a:pt x="10354" y="1036"/>
                  <a:pt x="10272" y="1017"/>
                  <a:pt x="10183" y="1033"/>
                </a:cubicBezTo>
                <a:cubicBezTo>
                  <a:pt x="10082" y="1050"/>
                  <a:pt x="9895" y="1094"/>
                  <a:pt x="9800" y="1046"/>
                </a:cubicBezTo>
                <a:cubicBezTo>
                  <a:pt x="9719" y="1006"/>
                  <a:pt x="9715" y="891"/>
                  <a:pt x="9630" y="857"/>
                </a:cubicBezTo>
                <a:cubicBezTo>
                  <a:pt x="9563" y="853"/>
                  <a:pt x="9495" y="849"/>
                  <a:pt x="9427" y="845"/>
                </a:cubicBezTo>
                <a:cubicBezTo>
                  <a:pt x="9377" y="834"/>
                  <a:pt x="9351" y="800"/>
                  <a:pt x="9313" y="779"/>
                </a:cubicBezTo>
                <a:cubicBezTo>
                  <a:pt x="9306" y="752"/>
                  <a:pt x="9282" y="710"/>
                  <a:pt x="9296" y="669"/>
                </a:cubicBezTo>
                <a:cubicBezTo>
                  <a:pt x="9306" y="639"/>
                  <a:pt x="9340" y="607"/>
                  <a:pt x="9353" y="578"/>
                </a:cubicBezTo>
                <a:cubicBezTo>
                  <a:pt x="9388" y="500"/>
                  <a:pt x="9324" y="409"/>
                  <a:pt x="9256" y="390"/>
                </a:cubicBezTo>
                <a:cubicBezTo>
                  <a:pt x="9145" y="337"/>
                  <a:pt x="9007" y="506"/>
                  <a:pt x="8881" y="429"/>
                </a:cubicBezTo>
                <a:cubicBezTo>
                  <a:pt x="8823" y="412"/>
                  <a:pt x="8763" y="343"/>
                  <a:pt x="8783" y="267"/>
                </a:cubicBezTo>
                <a:cubicBezTo>
                  <a:pt x="8790" y="241"/>
                  <a:pt x="8811" y="197"/>
                  <a:pt x="8800" y="162"/>
                </a:cubicBezTo>
                <a:cubicBezTo>
                  <a:pt x="8767" y="52"/>
                  <a:pt x="8635" y="-1"/>
                  <a:pt x="8459" y="0"/>
                </a:cubicBezTo>
                <a:close/>
                <a:moveTo>
                  <a:pt x="9783" y="16089"/>
                </a:moveTo>
                <a:cubicBezTo>
                  <a:pt x="9851" y="16101"/>
                  <a:pt x="9914" y="16135"/>
                  <a:pt x="9976" y="16175"/>
                </a:cubicBezTo>
                <a:cubicBezTo>
                  <a:pt x="9976" y="16474"/>
                  <a:pt x="9976" y="16799"/>
                  <a:pt x="9976" y="17097"/>
                </a:cubicBezTo>
                <a:cubicBezTo>
                  <a:pt x="9976" y="17096"/>
                  <a:pt x="9882" y="17286"/>
                  <a:pt x="9671" y="17127"/>
                </a:cubicBezTo>
                <a:cubicBezTo>
                  <a:pt x="9541" y="17029"/>
                  <a:pt x="8872" y="16498"/>
                  <a:pt x="8804" y="16444"/>
                </a:cubicBezTo>
                <a:cubicBezTo>
                  <a:pt x="8867" y="16377"/>
                  <a:pt x="8923" y="16299"/>
                  <a:pt x="9020" y="16270"/>
                </a:cubicBezTo>
                <a:cubicBezTo>
                  <a:pt x="9144" y="16233"/>
                  <a:pt x="9233" y="16324"/>
                  <a:pt x="9361" y="16297"/>
                </a:cubicBezTo>
                <a:cubicBezTo>
                  <a:pt x="9503" y="16267"/>
                  <a:pt x="9621" y="16059"/>
                  <a:pt x="9783" y="16089"/>
                </a:cubicBezTo>
                <a:close/>
                <a:moveTo>
                  <a:pt x="12111" y="16270"/>
                </a:moveTo>
                <a:cubicBezTo>
                  <a:pt x="12207" y="16287"/>
                  <a:pt x="12265" y="16333"/>
                  <a:pt x="12337" y="16368"/>
                </a:cubicBezTo>
                <a:cubicBezTo>
                  <a:pt x="12474" y="16434"/>
                  <a:pt x="12782" y="16524"/>
                  <a:pt x="13025" y="16479"/>
                </a:cubicBezTo>
                <a:lnTo>
                  <a:pt x="11863" y="17379"/>
                </a:lnTo>
                <a:cubicBezTo>
                  <a:pt x="11863" y="17379"/>
                  <a:pt x="11551" y="17522"/>
                  <a:pt x="11551" y="17276"/>
                </a:cubicBezTo>
                <a:cubicBezTo>
                  <a:pt x="11551" y="16969"/>
                  <a:pt x="11551" y="16667"/>
                  <a:pt x="11551" y="16388"/>
                </a:cubicBezTo>
                <a:cubicBezTo>
                  <a:pt x="11678" y="16360"/>
                  <a:pt x="11794" y="16339"/>
                  <a:pt x="11916" y="16304"/>
                </a:cubicBezTo>
                <a:cubicBezTo>
                  <a:pt x="11961" y="16290"/>
                  <a:pt x="12043" y="16258"/>
                  <a:pt x="12111" y="16270"/>
                </a:cubicBezTo>
                <a:close/>
              </a:path>
            </a:pathLst>
          </a:cu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6" name="Tree">
            <a:extLst>
              <a:ext uri="{FF2B5EF4-FFF2-40B4-BE49-F238E27FC236}">
                <a16:creationId xmlns:a16="http://schemas.microsoft.com/office/drawing/2014/main" id="{0B6AA9B6-96B7-1A4C-96F9-1123E883046B}"/>
              </a:ext>
            </a:extLst>
          </p:cNvPr>
          <p:cNvSpPr/>
          <p:nvPr/>
        </p:nvSpPr>
        <p:spPr>
          <a:xfrm>
            <a:off x="3349387" y="20262983"/>
            <a:ext cx="1529816" cy="1920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99" extrusionOk="0">
                <a:moveTo>
                  <a:pt x="8459" y="0"/>
                </a:moveTo>
                <a:cubicBezTo>
                  <a:pt x="8430" y="17"/>
                  <a:pt x="8385" y="18"/>
                  <a:pt x="8353" y="33"/>
                </a:cubicBezTo>
                <a:cubicBezTo>
                  <a:pt x="8261" y="78"/>
                  <a:pt x="8167" y="149"/>
                  <a:pt x="8141" y="246"/>
                </a:cubicBezTo>
                <a:cubicBezTo>
                  <a:pt x="8125" y="312"/>
                  <a:pt x="8192" y="361"/>
                  <a:pt x="8214" y="402"/>
                </a:cubicBezTo>
                <a:cubicBezTo>
                  <a:pt x="8257" y="487"/>
                  <a:pt x="8232" y="654"/>
                  <a:pt x="8165" y="695"/>
                </a:cubicBezTo>
                <a:cubicBezTo>
                  <a:pt x="7901" y="855"/>
                  <a:pt x="7751" y="471"/>
                  <a:pt x="7483" y="603"/>
                </a:cubicBezTo>
                <a:cubicBezTo>
                  <a:pt x="7292" y="697"/>
                  <a:pt x="7290" y="946"/>
                  <a:pt x="7099" y="1039"/>
                </a:cubicBezTo>
                <a:cubicBezTo>
                  <a:pt x="6900" y="1137"/>
                  <a:pt x="6622" y="966"/>
                  <a:pt x="6475" y="1136"/>
                </a:cubicBezTo>
                <a:cubicBezTo>
                  <a:pt x="6388" y="1235"/>
                  <a:pt x="6463" y="1349"/>
                  <a:pt x="6426" y="1481"/>
                </a:cubicBezTo>
                <a:cubicBezTo>
                  <a:pt x="6398" y="1579"/>
                  <a:pt x="6346" y="1657"/>
                  <a:pt x="6237" y="1689"/>
                </a:cubicBezTo>
                <a:cubicBezTo>
                  <a:pt x="6076" y="1737"/>
                  <a:pt x="5956" y="1644"/>
                  <a:pt x="5848" y="1611"/>
                </a:cubicBezTo>
                <a:cubicBezTo>
                  <a:pt x="5762" y="1585"/>
                  <a:pt x="5646" y="1565"/>
                  <a:pt x="5539" y="1565"/>
                </a:cubicBezTo>
                <a:cubicBezTo>
                  <a:pt x="5464" y="1624"/>
                  <a:pt x="5379" y="1692"/>
                  <a:pt x="5261" y="1714"/>
                </a:cubicBezTo>
                <a:cubicBezTo>
                  <a:pt x="5120" y="1741"/>
                  <a:pt x="4959" y="1677"/>
                  <a:pt x="4863" y="1734"/>
                </a:cubicBezTo>
                <a:cubicBezTo>
                  <a:pt x="4686" y="1785"/>
                  <a:pt x="4799" y="2053"/>
                  <a:pt x="4700" y="2162"/>
                </a:cubicBezTo>
                <a:cubicBezTo>
                  <a:pt x="4661" y="2206"/>
                  <a:pt x="4580" y="2233"/>
                  <a:pt x="4505" y="2247"/>
                </a:cubicBezTo>
                <a:cubicBezTo>
                  <a:pt x="4434" y="2260"/>
                  <a:pt x="4370" y="2236"/>
                  <a:pt x="4327" y="2267"/>
                </a:cubicBezTo>
                <a:cubicBezTo>
                  <a:pt x="4227" y="2294"/>
                  <a:pt x="4275" y="2389"/>
                  <a:pt x="4238" y="2468"/>
                </a:cubicBezTo>
                <a:cubicBezTo>
                  <a:pt x="4191" y="2569"/>
                  <a:pt x="4058" y="2610"/>
                  <a:pt x="3992" y="2695"/>
                </a:cubicBezTo>
                <a:cubicBezTo>
                  <a:pt x="3972" y="2722"/>
                  <a:pt x="3959" y="2770"/>
                  <a:pt x="3986" y="2798"/>
                </a:cubicBezTo>
                <a:cubicBezTo>
                  <a:pt x="4059" y="2958"/>
                  <a:pt x="4397" y="2807"/>
                  <a:pt x="4547" y="2889"/>
                </a:cubicBezTo>
                <a:cubicBezTo>
                  <a:pt x="4665" y="2953"/>
                  <a:pt x="4571" y="3066"/>
                  <a:pt x="4571" y="3175"/>
                </a:cubicBezTo>
                <a:cubicBezTo>
                  <a:pt x="4590" y="3194"/>
                  <a:pt x="4609" y="3215"/>
                  <a:pt x="4628" y="3234"/>
                </a:cubicBezTo>
                <a:cubicBezTo>
                  <a:pt x="4735" y="3298"/>
                  <a:pt x="4862" y="3330"/>
                  <a:pt x="4848" y="3474"/>
                </a:cubicBezTo>
                <a:cubicBezTo>
                  <a:pt x="4803" y="3508"/>
                  <a:pt x="4772" y="3538"/>
                  <a:pt x="4700" y="3552"/>
                </a:cubicBezTo>
                <a:cubicBezTo>
                  <a:pt x="4588" y="3574"/>
                  <a:pt x="4456" y="3531"/>
                  <a:pt x="4376" y="3513"/>
                </a:cubicBezTo>
                <a:cubicBezTo>
                  <a:pt x="4149" y="3464"/>
                  <a:pt x="3817" y="3477"/>
                  <a:pt x="3709" y="3598"/>
                </a:cubicBezTo>
                <a:cubicBezTo>
                  <a:pt x="3589" y="3731"/>
                  <a:pt x="3770" y="3895"/>
                  <a:pt x="3806" y="4012"/>
                </a:cubicBezTo>
                <a:cubicBezTo>
                  <a:pt x="3803" y="4083"/>
                  <a:pt x="3800" y="4155"/>
                  <a:pt x="3798" y="4227"/>
                </a:cubicBezTo>
                <a:cubicBezTo>
                  <a:pt x="3798" y="4294"/>
                  <a:pt x="3826" y="4376"/>
                  <a:pt x="3783" y="4421"/>
                </a:cubicBezTo>
                <a:cubicBezTo>
                  <a:pt x="3753" y="4488"/>
                  <a:pt x="3639" y="4476"/>
                  <a:pt x="3571" y="4512"/>
                </a:cubicBezTo>
                <a:cubicBezTo>
                  <a:pt x="3490" y="4555"/>
                  <a:pt x="3456" y="4628"/>
                  <a:pt x="3342" y="4649"/>
                </a:cubicBezTo>
                <a:cubicBezTo>
                  <a:pt x="3224" y="4671"/>
                  <a:pt x="3170" y="4580"/>
                  <a:pt x="3130" y="4533"/>
                </a:cubicBezTo>
                <a:cubicBezTo>
                  <a:pt x="3063" y="4453"/>
                  <a:pt x="2866" y="4232"/>
                  <a:pt x="2667" y="4272"/>
                </a:cubicBezTo>
                <a:cubicBezTo>
                  <a:pt x="2585" y="4288"/>
                  <a:pt x="2495" y="4332"/>
                  <a:pt x="2463" y="4389"/>
                </a:cubicBezTo>
                <a:cubicBezTo>
                  <a:pt x="2436" y="4437"/>
                  <a:pt x="2457" y="4490"/>
                  <a:pt x="2440" y="4551"/>
                </a:cubicBezTo>
                <a:cubicBezTo>
                  <a:pt x="2417" y="4634"/>
                  <a:pt x="2376" y="4717"/>
                  <a:pt x="2302" y="4759"/>
                </a:cubicBezTo>
                <a:cubicBezTo>
                  <a:pt x="2247" y="4791"/>
                  <a:pt x="2129" y="4814"/>
                  <a:pt x="2033" y="4791"/>
                </a:cubicBezTo>
                <a:cubicBezTo>
                  <a:pt x="1997" y="4783"/>
                  <a:pt x="1939" y="4759"/>
                  <a:pt x="1879" y="4773"/>
                </a:cubicBezTo>
                <a:cubicBezTo>
                  <a:pt x="1806" y="4789"/>
                  <a:pt x="1753" y="4846"/>
                  <a:pt x="1692" y="4876"/>
                </a:cubicBezTo>
                <a:cubicBezTo>
                  <a:pt x="1601" y="4920"/>
                  <a:pt x="1481" y="4931"/>
                  <a:pt x="1398" y="4981"/>
                </a:cubicBezTo>
                <a:cubicBezTo>
                  <a:pt x="1375" y="4994"/>
                  <a:pt x="1368" y="5021"/>
                  <a:pt x="1349" y="5038"/>
                </a:cubicBezTo>
                <a:cubicBezTo>
                  <a:pt x="1349" y="5065"/>
                  <a:pt x="1351" y="5077"/>
                  <a:pt x="1366" y="5091"/>
                </a:cubicBezTo>
                <a:cubicBezTo>
                  <a:pt x="1388" y="5137"/>
                  <a:pt x="1444" y="5134"/>
                  <a:pt x="1497" y="5155"/>
                </a:cubicBezTo>
                <a:cubicBezTo>
                  <a:pt x="1568" y="5183"/>
                  <a:pt x="1616" y="5214"/>
                  <a:pt x="1644" y="5278"/>
                </a:cubicBezTo>
                <a:cubicBezTo>
                  <a:pt x="1655" y="5305"/>
                  <a:pt x="1666" y="5336"/>
                  <a:pt x="1644" y="5363"/>
                </a:cubicBezTo>
                <a:cubicBezTo>
                  <a:pt x="1612" y="5489"/>
                  <a:pt x="1370" y="5457"/>
                  <a:pt x="1317" y="5571"/>
                </a:cubicBezTo>
                <a:cubicBezTo>
                  <a:pt x="1240" y="5737"/>
                  <a:pt x="1504" y="5899"/>
                  <a:pt x="1635" y="5927"/>
                </a:cubicBezTo>
                <a:cubicBezTo>
                  <a:pt x="1749" y="5952"/>
                  <a:pt x="1826" y="5888"/>
                  <a:pt x="1896" y="5870"/>
                </a:cubicBezTo>
                <a:cubicBezTo>
                  <a:pt x="1942" y="5858"/>
                  <a:pt x="1987" y="5868"/>
                  <a:pt x="2033" y="5870"/>
                </a:cubicBezTo>
                <a:cubicBezTo>
                  <a:pt x="2058" y="5885"/>
                  <a:pt x="2083" y="5900"/>
                  <a:pt x="2107" y="5916"/>
                </a:cubicBezTo>
                <a:cubicBezTo>
                  <a:pt x="2185" y="6007"/>
                  <a:pt x="2091" y="6112"/>
                  <a:pt x="2065" y="6195"/>
                </a:cubicBezTo>
                <a:cubicBezTo>
                  <a:pt x="2036" y="6289"/>
                  <a:pt x="2113" y="6333"/>
                  <a:pt x="2131" y="6389"/>
                </a:cubicBezTo>
                <a:cubicBezTo>
                  <a:pt x="2148" y="6444"/>
                  <a:pt x="2094" y="6496"/>
                  <a:pt x="2082" y="6538"/>
                </a:cubicBezTo>
                <a:cubicBezTo>
                  <a:pt x="2071" y="6575"/>
                  <a:pt x="2092" y="6617"/>
                  <a:pt x="2099" y="6643"/>
                </a:cubicBezTo>
                <a:cubicBezTo>
                  <a:pt x="2126" y="6739"/>
                  <a:pt x="2057" y="6824"/>
                  <a:pt x="1993" y="6851"/>
                </a:cubicBezTo>
                <a:cubicBezTo>
                  <a:pt x="1752" y="6952"/>
                  <a:pt x="1622" y="6709"/>
                  <a:pt x="1383" y="6753"/>
                </a:cubicBezTo>
                <a:cubicBezTo>
                  <a:pt x="1248" y="6777"/>
                  <a:pt x="1071" y="6855"/>
                  <a:pt x="1146" y="7018"/>
                </a:cubicBezTo>
                <a:cubicBezTo>
                  <a:pt x="1189" y="7111"/>
                  <a:pt x="1404" y="7301"/>
                  <a:pt x="1601" y="7265"/>
                </a:cubicBezTo>
                <a:cubicBezTo>
                  <a:pt x="1701" y="7246"/>
                  <a:pt x="1839" y="7157"/>
                  <a:pt x="1959" y="7219"/>
                </a:cubicBezTo>
                <a:cubicBezTo>
                  <a:pt x="2115" y="7300"/>
                  <a:pt x="2032" y="7519"/>
                  <a:pt x="2205" y="7578"/>
                </a:cubicBezTo>
                <a:cubicBezTo>
                  <a:pt x="2424" y="7651"/>
                  <a:pt x="2911" y="7641"/>
                  <a:pt x="2895" y="7868"/>
                </a:cubicBezTo>
                <a:cubicBezTo>
                  <a:pt x="2847" y="7904"/>
                  <a:pt x="2819" y="7933"/>
                  <a:pt x="2741" y="7948"/>
                </a:cubicBezTo>
                <a:cubicBezTo>
                  <a:pt x="2601" y="7974"/>
                  <a:pt x="2449" y="7912"/>
                  <a:pt x="2334" y="7953"/>
                </a:cubicBezTo>
                <a:cubicBezTo>
                  <a:pt x="2209" y="7997"/>
                  <a:pt x="2215" y="8167"/>
                  <a:pt x="2016" y="8207"/>
                </a:cubicBezTo>
                <a:cubicBezTo>
                  <a:pt x="1873" y="8235"/>
                  <a:pt x="1783" y="8132"/>
                  <a:pt x="1707" y="8097"/>
                </a:cubicBezTo>
                <a:cubicBezTo>
                  <a:pt x="1603" y="8048"/>
                  <a:pt x="1436" y="8101"/>
                  <a:pt x="1366" y="8142"/>
                </a:cubicBezTo>
                <a:cubicBezTo>
                  <a:pt x="1342" y="8156"/>
                  <a:pt x="1330" y="8183"/>
                  <a:pt x="1309" y="8200"/>
                </a:cubicBezTo>
                <a:cubicBezTo>
                  <a:pt x="1309" y="8219"/>
                  <a:pt x="1309" y="8239"/>
                  <a:pt x="1309" y="8259"/>
                </a:cubicBezTo>
                <a:cubicBezTo>
                  <a:pt x="1336" y="8280"/>
                  <a:pt x="1353" y="8312"/>
                  <a:pt x="1383" y="8330"/>
                </a:cubicBezTo>
                <a:cubicBezTo>
                  <a:pt x="1433" y="8359"/>
                  <a:pt x="1598" y="8433"/>
                  <a:pt x="1521" y="8513"/>
                </a:cubicBezTo>
                <a:cubicBezTo>
                  <a:pt x="1467" y="8639"/>
                  <a:pt x="1114" y="8542"/>
                  <a:pt x="1048" y="8693"/>
                </a:cubicBezTo>
                <a:cubicBezTo>
                  <a:pt x="995" y="8755"/>
                  <a:pt x="1063" y="8845"/>
                  <a:pt x="1097" y="8881"/>
                </a:cubicBezTo>
                <a:cubicBezTo>
                  <a:pt x="1138" y="8924"/>
                  <a:pt x="1275" y="8996"/>
                  <a:pt x="1334" y="9032"/>
                </a:cubicBezTo>
                <a:cubicBezTo>
                  <a:pt x="1438" y="9094"/>
                  <a:pt x="1502" y="9186"/>
                  <a:pt x="1586" y="9265"/>
                </a:cubicBezTo>
                <a:cubicBezTo>
                  <a:pt x="1587" y="9412"/>
                  <a:pt x="1433" y="9383"/>
                  <a:pt x="1326" y="9441"/>
                </a:cubicBezTo>
                <a:cubicBezTo>
                  <a:pt x="1238" y="9489"/>
                  <a:pt x="1190" y="9573"/>
                  <a:pt x="1082" y="9610"/>
                </a:cubicBezTo>
                <a:cubicBezTo>
                  <a:pt x="989" y="9642"/>
                  <a:pt x="848" y="9610"/>
                  <a:pt x="756" y="9642"/>
                </a:cubicBezTo>
                <a:cubicBezTo>
                  <a:pt x="728" y="9732"/>
                  <a:pt x="793" y="9772"/>
                  <a:pt x="813" y="9855"/>
                </a:cubicBezTo>
                <a:cubicBezTo>
                  <a:pt x="837" y="9954"/>
                  <a:pt x="717" y="10040"/>
                  <a:pt x="782" y="10141"/>
                </a:cubicBezTo>
                <a:cubicBezTo>
                  <a:pt x="836" y="10226"/>
                  <a:pt x="962" y="10210"/>
                  <a:pt x="1091" y="10239"/>
                </a:cubicBezTo>
                <a:cubicBezTo>
                  <a:pt x="1164" y="10260"/>
                  <a:pt x="1236" y="10281"/>
                  <a:pt x="1309" y="10303"/>
                </a:cubicBezTo>
                <a:cubicBezTo>
                  <a:pt x="1361" y="10313"/>
                  <a:pt x="1458" y="10305"/>
                  <a:pt x="1497" y="10298"/>
                </a:cubicBezTo>
                <a:cubicBezTo>
                  <a:pt x="1563" y="10294"/>
                  <a:pt x="1627" y="10289"/>
                  <a:pt x="1692" y="10284"/>
                </a:cubicBezTo>
                <a:cubicBezTo>
                  <a:pt x="1773" y="10268"/>
                  <a:pt x="1865" y="10243"/>
                  <a:pt x="1944" y="10225"/>
                </a:cubicBezTo>
                <a:cubicBezTo>
                  <a:pt x="2121" y="10186"/>
                  <a:pt x="2333" y="10172"/>
                  <a:pt x="2408" y="10291"/>
                </a:cubicBezTo>
                <a:cubicBezTo>
                  <a:pt x="2419" y="10308"/>
                  <a:pt x="2437" y="10354"/>
                  <a:pt x="2423" y="10388"/>
                </a:cubicBezTo>
                <a:cubicBezTo>
                  <a:pt x="2393" y="10463"/>
                  <a:pt x="2281" y="10510"/>
                  <a:pt x="2196" y="10545"/>
                </a:cubicBezTo>
                <a:cubicBezTo>
                  <a:pt x="2041" y="10610"/>
                  <a:pt x="1692" y="10709"/>
                  <a:pt x="1601" y="10810"/>
                </a:cubicBezTo>
                <a:cubicBezTo>
                  <a:pt x="1487" y="10937"/>
                  <a:pt x="1624" y="11126"/>
                  <a:pt x="1383" y="11174"/>
                </a:cubicBezTo>
                <a:cubicBezTo>
                  <a:pt x="1127" y="11225"/>
                  <a:pt x="1060" y="10918"/>
                  <a:pt x="782" y="10986"/>
                </a:cubicBezTo>
                <a:cubicBezTo>
                  <a:pt x="747" y="10994"/>
                  <a:pt x="704" y="11015"/>
                  <a:pt x="676" y="11032"/>
                </a:cubicBezTo>
                <a:cubicBezTo>
                  <a:pt x="608" y="11072"/>
                  <a:pt x="552" y="11164"/>
                  <a:pt x="530" y="11238"/>
                </a:cubicBezTo>
                <a:cubicBezTo>
                  <a:pt x="498" y="11344"/>
                  <a:pt x="549" y="11426"/>
                  <a:pt x="487" y="11505"/>
                </a:cubicBezTo>
                <a:cubicBezTo>
                  <a:pt x="446" y="11557"/>
                  <a:pt x="365" y="11603"/>
                  <a:pt x="284" y="11622"/>
                </a:cubicBezTo>
                <a:cubicBezTo>
                  <a:pt x="199" y="11642"/>
                  <a:pt x="112" y="11633"/>
                  <a:pt x="57" y="11674"/>
                </a:cubicBezTo>
                <a:cubicBezTo>
                  <a:pt x="24" y="11700"/>
                  <a:pt x="-26" y="11764"/>
                  <a:pt x="17" y="11810"/>
                </a:cubicBezTo>
                <a:cubicBezTo>
                  <a:pt x="47" y="11877"/>
                  <a:pt x="152" y="11887"/>
                  <a:pt x="235" y="11914"/>
                </a:cubicBezTo>
                <a:cubicBezTo>
                  <a:pt x="347" y="11951"/>
                  <a:pt x="499" y="11999"/>
                  <a:pt x="553" y="12083"/>
                </a:cubicBezTo>
                <a:cubicBezTo>
                  <a:pt x="646" y="12230"/>
                  <a:pt x="405" y="12289"/>
                  <a:pt x="455" y="12440"/>
                </a:cubicBezTo>
                <a:cubicBezTo>
                  <a:pt x="493" y="12551"/>
                  <a:pt x="631" y="12594"/>
                  <a:pt x="684" y="12694"/>
                </a:cubicBezTo>
                <a:cubicBezTo>
                  <a:pt x="718" y="12759"/>
                  <a:pt x="716" y="12836"/>
                  <a:pt x="782" y="12875"/>
                </a:cubicBezTo>
                <a:cubicBezTo>
                  <a:pt x="881" y="12933"/>
                  <a:pt x="1183" y="12885"/>
                  <a:pt x="1317" y="12861"/>
                </a:cubicBezTo>
                <a:cubicBezTo>
                  <a:pt x="1458" y="12837"/>
                  <a:pt x="1621" y="12875"/>
                  <a:pt x="1650" y="12946"/>
                </a:cubicBezTo>
                <a:cubicBezTo>
                  <a:pt x="1669" y="12967"/>
                  <a:pt x="1661" y="12982"/>
                  <a:pt x="1658" y="13012"/>
                </a:cubicBezTo>
                <a:cubicBezTo>
                  <a:pt x="1638" y="13029"/>
                  <a:pt x="1626" y="13056"/>
                  <a:pt x="1601" y="13069"/>
                </a:cubicBezTo>
                <a:cubicBezTo>
                  <a:pt x="1485" y="13132"/>
                  <a:pt x="1300" y="13128"/>
                  <a:pt x="1171" y="13181"/>
                </a:cubicBezTo>
                <a:cubicBezTo>
                  <a:pt x="1068" y="13223"/>
                  <a:pt x="984" y="13292"/>
                  <a:pt x="871" y="13330"/>
                </a:cubicBezTo>
                <a:cubicBezTo>
                  <a:pt x="732" y="13375"/>
                  <a:pt x="478" y="13423"/>
                  <a:pt x="544" y="13602"/>
                </a:cubicBezTo>
                <a:cubicBezTo>
                  <a:pt x="586" y="13713"/>
                  <a:pt x="766" y="13736"/>
                  <a:pt x="805" y="13849"/>
                </a:cubicBezTo>
                <a:cubicBezTo>
                  <a:pt x="841" y="13952"/>
                  <a:pt x="704" y="14022"/>
                  <a:pt x="782" y="14116"/>
                </a:cubicBezTo>
                <a:cubicBezTo>
                  <a:pt x="893" y="14249"/>
                  <a:pt x="1304" y="14157"/>
                  <a:pt x="1375" y="14322"/>
                </a:cubicBezTo>
                <a:cubicBezTo>
                  <a:pt x="1451" y="14403"/>
                  <a:pt x="1338" y="14495"/>
                  <a:pt x="1286" y="14537"/>
                </a:cubicBezTo>
                <a:cubicBezTo>
                  <a:pt x="1158" y="14637"/>
                  <a:pt x="867" y="14805"/>
                  <a:pt x="985" y="15030"/>
                </a:cubicBezTo>
                <a:cubicBezTo>
                  <a:pt x="1034" y="15123"/>
                  <a:pt x="1204" y="15206"/>
                  <a:pt x="1383" y="15147"/>
                </a:cubicBezTo>
                <a:cubicBezTo>
                  <a:pt x="1445" y="15127"/>
                  <a:pt x="1492" y="15082"/>
                  <a:pt x="1546" y="15056"/>
                </a:cubicBezTo>
                <a:cubicBezTo>
                  <a:pt x="1601" y="15029"/>
                  <a:pt x="1664" y="15018"/>
                  <a:pt x="1701" y="14978"/>
                </a:cubicBezTo>
                <a:cubicBezTo>
                  <a:pt x="1740" y="14936"/>
                  <a:pt x="1766" y="14882"/>
                  <a:pt x="1822" y="14855"/>
                </a:cubicBezTo>
                <a:cubicBezTo>
                  <a:pt x="1866" y="14832"/>
                  <a:pt x="1919" y="14840"/>
                  <a:pt x="1976" y="14843"/>
                </a:cubicBezTo>
                <a:cubicBezTo>
                  <a:pt x="2012" y="14870"/>
                  <a:pt x="2061" y="14888"/>
                  <a:pt x="2082" y="14927"/>
                </a:cubicBezTo>
                <a:cubicBezTo>
                  <a:pt x="2126" y="15008"/>
                  <a:pt x="2106" y="15080"/>
                  <a:pt x="2205" y="15115"/>
                </a:cubicBezTo>
                <a:cubicBezTo>
                  <a:pt x="2262" y="15128"/>
                  <a:pt x="2317" y="15141"/>
                  <a:pt x="2374" y="15154"/>
                </a:cubicBezTo>
                <a:cubicBezTo>
                  <a:pt x="2528" y="15182"/>
                  <a:pt x="2685" y="15064"/>
                  <a:pt x="2766" y="15211"/>
                </a:cubicBezTo>
                <a:cubicBezTo>
                  <a:pt x="2805" y="15281"/>
                  <a:pt x="2763" y="15373"/>
                  <a:pt x="2789" y="15458"/>
                </a:cubicBezTo>
                <a:cubicBezTo>
                  <a:pt x="2827" y="15580"/>
                  <a:pt x="2987" y="15649"/>
                  <a:pt x="2847" y="15796"/>
                </a:cubicBezTo>
                <a:cubicBezTo>
                  <a:pt x="2783" y="15863"/>
                  <a:pt x="2619" y="15863"/>
                  <a:pt x="2569" y="15940"/>
                </a:cubicBezTo>
                <a:cubicBezTo>
                  <a:pt x="2495" y="16055"/>
                  <a:pt x="2618" y="16206"/>
                  <a:pt x="2709" y="16238"/>
                </a:cubicBezTo>
                <a:cubicBezTo>
                  <a:pt x="2909" y="16309"/>
                  <a:pt x="3149" y="16155"/>
                  <a:pt x="3359" y="16226"/>
                </a:cubicBezTo>
                <a:cubicBezTo>
                  <a:pt x="3504" y="16274"/>
                  <a:pt x="3571" y="16386"/>
                  <a:pt x="3774" y="16375"/>
                </a:cubicBezTo>
                <a:cubicBezTo>
                  <a:pt x="3801" y="16353"/>
                  <a:pt x="3841" y="16340"/>
                  <a:pt x="3863" y="16315"/>
                </a:cubicBezTo>
                <a:cubicBezTo>
                  <a:pt x="3898" y="16278"/>
                  <a:pt x="3921" y="16231"/>
                  <a:pt x="3969" y="16206"/>
                </a:cubicBezTo>
                <a:cubicBezTo>
                  <a:pt x="4036" y="16170"/>
                  <a:pt x="4135" y="16164"/>
                  <a:pt x="4204" y="16134"/>
                </a:cubicBezTo>
                <a:cubicBezTo>
                  <a:pt x="4278" y="16102"/>
                  <a:pt x="4392" y="16051"/>
                  <a:pt x="4490" y="16107"/>
                </a:cubicBezTo>
                <a:cubicBezTo>
                  <a:pt x="4612" y="16178"/>
                  <a:pt x="4587" y="16368"/>
                  <a:pt x="4717" y="16432"/>
                </a:cubicBezTo>
                <a:cubicBezTo>
                  <a:pt x="4898" y="16522"/>
                  <a:pt x="5087" y="16369"/>
                  <a:pt x="5270" y="16413"/>
                </a:cubicBezTo>
                <a:cubicBezTo>
                  <a:pt x="5423" y="16451"/>
                  <a:pt x="5447" y="16597"/>
                  <a:pt x="5613" y="16628"/>
                </a:cubicBezTo>
                <a:cubicBezTo>
                  <a:pt x="5738" y="16652"/>
                  <a:pt x="5900" y="16478"/>
                  <a:pt x="5971" y="16432"/>
                </a:cubicBezTo>
                <a:cubicBezTo>
                  <a:pt x="6009" y="16407"/>
                  <a:pt x="6096" y="16366"/>
                  <a:pt x="6157" y="16400"/>
                </a:cubicBezTo>
                <a:cubicBezTo>
                  <a:pt x="6472" y="16448"/>
                  <a:pt x="6063" y="16968"/>
                  <a:pt x="6392" y="17037"/>
                </a:cubicBezTo>
                <a:cubicBezTo>
                  <a:pt x="6492" y="17059"/>
                  <a:pt x="6591" y="16999"/>
                  <a:pt x="6653" y="16978"/>
                </a:cubicBezTo>
                <a:cubicBezTo>
                  <a:pt x="6726" y="16959"/>
                  <a:pt x="6800" y="16938"/>
                  <a:pt x="6873" y="16919"/>
                </a:cubicBezTo>
                <a:cubicBezTo>
                  <a:pt x="7017" y="16869"/>
                  <a:pt x="7108" y="16785"/>
                  <a:pt x="7191" y="16686"/>
                </a:cubicBezTo>
                <a:cubicBezTo>
                  <a:pt x="7250" y="16615"/>
                  <a:pt x="7379" y="16451"/>
                  <a:pt x="7563" y="16491"/>
                </a:cubicBezTo>
                <a:cubicBezTo>
                  <a:pt x="7741" y="16530"/>
                  <a:pt x="7780" y="16745"/>
                  <a:pt x="7873" y="16855"/>
                </a:cubicBezTo>
                <a:cubicBezTo>
                  <a:pt x="7913" y="16902"/>
                  <a:pt x="7983" y="16971"/>
                  <a:pt x="8108" y="16946"/>
                </a:cubicBezTo>
                <a:cubicBezTo>
                  <a:pt x="8208" y="16926"/>
                  <a:pt x="8261" y="16844"/>
                  <a:pt x="8307" y="16762"/>
                </a:cubicBezTo>
                <a:cubicBezTo>
                  <a:pt x="8811" y="17200"/>
                  <a:pt x="9645" y="17976"/>
                  <a:pt x="9645" y="17976"/>
                </a:cubicBezTo>
                <a:cubicBezTo>
                  <a:pt x="9645" y="17976"/>
                  <a:pt x="9976" y="18231"/>
                  <a:pt x="9976" y="18562"/>
                </a:cubicBezTo>
                <a:cubicBezTo>
                  <a:pt x="9976" y="19024"/>
                  <a:pt x="9976" y="19718"/>
                  <a:pt x="9976" y="19945"/>
                </a:cubicBezTo>
                <a:cubicBezTo>
                  <a:pt x="9976" y="20728"/>
                  <a:pt x="9275" y="21597"/>
                  <a:pt x="9275" y="21597"/>
                </a:cubicBezTo>
                <a:cubicBezTo>
                  <a:pt x="9275" y="21597"/>
                  <a:pt x="12156" y="21599"/>
                  <a:pt x="12312" y="21599"/>
                </a:cubicBezTo>
                <a:cubicBezTo>
                  <a:pt x="12136" y="21598"/>
                  <a:pt x="11551" y="20437"/>
                  <a:pt x="11551" y="19800"/>
                </a:cubicBezTo>
                <a:cubicBezTo>
                  <a:pt x="11551" y="19712"/>
                  <a:pt x="11551" y="19149"/>
                  <a:pt x="11551" y="18439"/>
                </a:cubicBezTo>
                <a:cubicBezTo>
                  <a:pt x="11551" y="18313"/>
                  <a:pt x="12770" y="17328"/>
                  <a:pt x="13727" y="16613"/>
                </a:cubicBezTo>
                <a:cubicBezTo>
                  <a:pt x="13783" y="16676"/>
                  <a:pt x="13849" y="16735"/>
                  <a:pt x="13907" y="16763"/>
                </a:cubicBezTo>
                <a:cubicBezTo>
                  <a:pt x="14005" y="16812"/>
                  <a:pt x="14097" y="16760"/>
                  <a:pt x="14159" y="16725"/>
                </a:cubicBezTo>
                <a:cubicBezTo>
                  <a:pt x="14245" y="16674"/>
                  <a:pt x="14295" y="16594"/>
                  <a:pt x="14387" y="16550"/>
                </a:cubicBezTo>
                <a:cubicBezTo>
                  <a:pt x="14448" y="16522"/>
                  <a:pt x="14510" y="16524"/>
                  <a:pt x="14591" y="16510"/>
                </a:cubicBezTo>
                <a:cubicBezTo>
                  <a:pt x="14611" y="16506"/>
                  <a:pt x="14663" y="16499"/>
                  <a:pt x="14697" y="16505"/>
                </a:cubicBezTo>
                <a:cubicBezTo>
                  <a:pt x="14793" y="16523"/>
                  <a:pt x="14859" y="16557"/>
                  <a:pt x="14883" y="16633"/>
                </a:cubicBezTo>
                <a:cubicBezTo>
                  <a:pt x="14913" y="16728"/>
                  <a:pt x="14829" y="16803"/>
                  <a:pt x="14908" y="16880"/>
                </a:cubicBezTo>
                <a:cubicBezTo>
                  <a:pt x="14952" y="16923"/>
                  <a:pt x="15088" y="16931"/>
                  <a:pt x="15169" y="16907"/>
                </a:cubicBezTo>
                <a:cubicBezTo>
                  <a:pt x="15293" y="16870"/>
                  <a:pt x="15350" y="16788"/>
                  <a:pt x="15444" y="16731"/>
                </a:cubicBezTo>
                <a:cubicBezTo>
                  <a:pt x="15470" y="16716"/>
                  <a:pt x="15502" y="16709"/>
                  <a:pt x="15527" y="16692"/>
                </a:cubicBezTo>
                <a:cubicBezTo>
                  <a:pt x="15645" y="16695"/>
                  <a:pt x="15851" y="16792"/>
                  <a:pt x="15883" y="16862"/>
                </a:cubicBezTo>
                <a:cubicBezTo>
                  <a:pt x="15908" y="16916"/>
                  <a:pt x="15860" y="16974"/>
                  <a:pt x="15883" y="17037"/>
                </a:cubicBezTo>
                <a:cubicBezTo>
                  <a:pt x="15904" y="17100"/>
                  <a:pt x="15992" y="17149"/>
                  <a:pt x="16071" y="17166"/>
                </a:cubicBezTo>
                <a:cubicBezTo>
                  <a:pt x="16166" y="17186"/>
                  <a:pt x="16249" y="17147"/>
                  <a:pt x="16298" y="17127"/>
                </a:cubicBezTo>
                <a:cubicBezTo>
                  <a:pt x="16471" y="17055"/>
                  <a:pt x="16644" y="16922"/>
                  <a:pt x="16713" y="16770"/>
                </a:cubicBezTo>
                <a:cubicBezTo>
                  <a:pt x="16744" y="16702"/>
                  <a:pt x="16713" y="16598"/>
                  <a:pt x="16747" y="16530"/>
                </a:cubicBezTo>
                <a:cubicBezTo>
                  <a:pt x="16797" y="16427"/>
                  <a:pt x="16984" y="16405"/>
                  <a:pt x="17062" y="16322"/>
                </a:cubicBezTo>
                <a:cubicBezTo>
                  <a:pt x="17111" y="16271"/>
                  <a:pt x="17151" y="16189"/>
                  <a:pt x="17234" y="16167"/>
                </a:cubicBezTo>
                <a:cubicBezTo>
                  <a:pt x="17325" y="16117"/>
                  <a:pt x="17412" y="16236"/>
                  <a:pt x="17486" y="16251"/>
                </a:cubicBezTo>
                <a:cubicBezTo>
                  <a:pt x="17591" y="16273"/>
                  <a:pt x="17682" y="16172"/>
                  <a:pt x="17778" y="16231"/>
                </a:cubicBezTo>
                <a:cubicBezTo>
                  <a:pt x="17922" y="16272"/>
                  <a:pt x="17836" y="16455"/>
                  <a:pt x="17967" y="16491"/>
                </a:cubicBezTo>
                <a:cubicBezTo>
                  <a:pt x="18062" y="16544"/>
                  <a:pt x="18188" y="16456"/>
                  <a:pt x="18225" y="16413"/>
                </a:cubicBezTo>
                <a:cubicBezTo>
                  <a:pt x="18369" y="16247"/>
                  <a:pt x="18056" y="15975"/>
                  <a:pt x="18299" y="15856"/>
                </a:cubicBezTo>
                <a:cubicBezTo>
                  <a:pt x="18497" y="15758"/>
                  <a:pt x="18746" y="15898"/>
                  <a:pt x="18975" y="15856"/>
                </a:cubicBezTo>
                <a:cubicBezTo>
                  <a:pt x="19040" y="15843"/>
                  <a:pt x="19096" y="15820"/>
                  <a:pt x="19144" y="15796"/>
                </a:cubicBezTo>
                <a:cubicBezTo>
                  <a:pt x="19197" y="15770"/>
                  <a:pt x="19246" y="15756"/>
                  <a:pt x="19267" y="15705"/>
                </a:cubicBezTo>
                <a:cubicBezTo>
                  <a:pt x="19276" y="15694"/>
                  <a:pt x="19276" y="15674"/>
                  <a:pt x="19276" y="15654"/>
                </a:cubicBezTo>
                <a:cubicBezTo>
                  <a:pt x="19224" y="15611"/>
                  <a:pt x="19177" y="15554"/>
                  <a:pt x="19096" y="15536"/>
                </a:cubicBezTo>
                <a:cubicBezTo>
                  <a:pt x="19001" y="15515"/>
                  <a:pt x="18914" y="15560"/>
                  <a:pt x="18829" y="15536"/>
                </a:cubicBezTo>
                <a:cubicBezTo>
                  <a:pt x="18781" y="15522"/>
                  <a:pt x="18759" y="15487"/>
                  <a:pt x="18723" y="15465"/>
                </a:cubicBezTo>
                <a:cubicBezTo>
                  <a:pt x="18697" y="15298"/>
                  <a:pt x="18775" y="15326"/>
                  <a:pt x="18852" y="15225"/>
                </a:cubicBezTo>
                <a:cubicBezTo>
                  <a:pt x="18884" y="15184"/>
                  <a:pt x="18876" y="15123"/>
                  <a:pt x="18901" y="15076"/>
                </a:cubicBezTo>
                <a:cubicBezTo>
                  <a:pt x="18939" y="15004"/>
                  <a:pt x="19021" y="14960"/>
                  <a:pt x="19047" y="14875"/>
                </a:cubicBezTo>
                <a:cubicBezTo>
                  <a:pt x="19079" y="14769"/>
                  <a:pt x="18936" y="14676"/>
                  <a:pt x="18909" y="14596"/>
                </a:cubicBezTo>
                <a:cubicBezTo>
                  <a:pt x="18878" y="14505"/>
                  <a:pt x="18986" y="14364"/>
                  <a:pt x="19038" y="14336"/>
                </a:cubicBezTo>
                <a:cubicBezTo>
                  <a:pt x="19188" y="14255"/>
                  <a:pt x="19464" y="14397"/>
                  <a:pt x="19648" y="14290"/>
                </a:cubicBezTo>
                <a:cubicBezTo>
                  <a:pt x="19715" y="14251"/>
                  <a:pt x="19748" y="14181"/>
                  <a:pt x="19797" y="14128"/>
                </a:cubicBezTo>
                <a:cubicBezTo>
                  <a:pt x="19848" y="14071"/>
                  <a:pt x="19948" y="14048"/>
                  <a:pt x="20000" y="13992"/>
                </a:cubicBezTo>
                <a:cubicBezTo>
                  <a:pt x="20082" y="13905"/>
                  <a:pt x="20098" y="13852"/>
                  <a:pt x="20284" y="13862"/>
                </a:cubicBezTo>
                <a:cubicBezTo>
                  <a:pt x="20307" y="13881"/>
                  <a:pt x="20345" y="13891"/>
                  <a:pt x="20364" y="13913"/>
                </a:cubicBezTo>
                <a:cubicBezTo>
                  <a:pt x="20405" y="13957"/>
                  <a:pt x="20436" y="14034"/>
                  <a:pt x="20470" y="14082"/>
                </a:cubicBezTo>
                <a:cubicBezTo>
                  <a:pt x="20504" y="14089"/>
                  <a:pt x="20534" y="14111"/>
                  <a:pt x="20584" y="14102"/>
                </a:cubicBezTo>
                <a:cubicBezTo>
                  <a:pt x="20716" y="14079"/>
                  <a:pt x="20958" y="13991"/>
                  <a:pt x="20911" y="13835"/>
                </a:cubicBezTo>
                <a:cubicBezTo>
                  <a:pt x="20883" y="13746"/>
                  <a:pt x="20730" y="13595"/>
                  <a:pt x="20633" y="13563"/>
                </a:cubicBezTo>
                <a:cubicBezTo>
                  <a:pt x="20514" y="13523"/>
                  <a:pt x="20416" y="13551"/>
                  <a:pt x="20356" y="13460"/>
                </a:cubicBezTo>
                <a:cubicBezTo>
                  <a:pt x="20335" y="13428"/>
                  <a:pt x="20327" y="13375"/>
                  <a:pt x="20341" y="13336"/>
                </a:cubicBezTo>
                <a:cubicBezTo>
                  <a:pt x="20376" y="13237"/>
                  <a:pt x="20469" y="13174"/>
                  <a:pt x="20576" y="13135"/>
                </a:cubicBezTo>
                <a:cubicBezTo>
                  <a:pt x="20664" y="13103"/>
                  <a:pt x="20760" y="13095"/>
                  <a:pt x="20796" y="13024"/>
                </a:cubicBezTo>
                <a:cubicBezTo>
                  <a:pt x="20849" y="12922"/>
                  <a:pt x="20717" y="12799"/>
                  <a:pt x="20779" y="12726"/>
                </a:cubicBezTo>
                <a:cubicBezTo>
                  <a:pt x="20805" y="12612"/>
                  <a:pt x="21085" y="12606"/>
                  <a:pt x="21211" y="12564"/>
                </a:cubicBezTo>
                <a:cubicBezTo>
                  <a:pt x="21300" y="12534"/>
                  <a:pt x="21324" y="12488"/>
                  <a:pt x="21381" y="12433"/>
                </a:cubicBezTo>
                <a:cubicBezTo>
                  <a:pt x="21375" y="12253"/>
                  <a:pt x="21127" y="12307"/>
                  <a:pt x="21146" y="12095"/>
                </a:cubicBezTo>
                <a:cubicBezTo>
                  <a:pt x="21181" y="12068"/>
                  <a:pt x="21204" y="12029"/>
                  <a:pt x="21243" y="12006"/>
                </a:cubicBezTo>
                <a:cubicBezTo>
                  <a:pt x="21334" y="11951"/>
                  <a:pt x="21358" y="11930"/>
                  <a:pt x="21430" y="11862"/>
                </a:cubicBezTo>
                <a:cubicBezTo>
                  <a:pt x="21431" y="11683"/>
                  <a:pt x="21194" y="11716"/>
                  <a:pt x="21048" y="11654"/>
                </a:cubicBezTo>
                <a:cubicBezTo>
                  <a:pt x="21015" y="11640"/>
                  <a:pt x="21000" y="11610"/>
                  <a:pt x="20974" y="11590"/>
                </a:cubicBezTo>
                <a:cubicBezTo>
                  <a:pt x="20974" y="11572"/>
                  <a:pt x="20974" y="11555"/>
                  <a:pt x="20974" y="11537"/>
                </a:cubicBezTo>
                <a:cubicBezTo>
                  <a:pt x="21002" y="11514"/>
                  <a:pt x="21021" y="11484"/>
                  <a:pt x="21057" y="11466"/>
                </a:cubicBezTo>
                <a:cubicBezTo>
                  <a:pt x="21168" y="11413"/>
                  <a:pt x="21322" y="11415"/>
                  <a:pt x="21423" y="11356"/>
                </a:cubicBezTo>
                <a:cubicBezTo>
                  <a:pt x="21495" y="11315"/>
                  <a:pt x="21574" y="11174"/>
                  <a:pt x="21504" y="11083"/>
                </a:cubicBezTo>
                <a:cubicBezTo>
                  <a:pt x="21448" y="11009"/>
                  <a:pt x="21318" y="10959"/>
                  <a:pt x="21203" y="10934"/>
                </a:cubicBezTo>
                <a:cubicBezTo>
                  <a:pt x="20983" y="10886"/>
                  <a:pt x="20840" y="11005"/>
                  <a:pt x="20690" y="11044"/>
                </a:cubicBezTo>
                <a:cubicBezTo>
                  <a:pt x="20593" y="11057"/>
                  <a:pt x="20496" y="11070"/>
                  <a:pt x="20398" y="11083"/>
                </a:cubicBezTo>
                <a:cubicBezTo>
                  <a:pt x="20326" y="11101"/>
                  <a:pt x="20194" y="11158"/>
                  <a:pt x="20089" y="11121"/>
                </a:cubicBezTo>
                <a:cubicBezTo>
                  <a:pt x="20051" y="11108"/>
                  <a:pt x="20039" y="11075"/>
                  <a:pt x="20015" y="11050"/>
                </a:cubicBezTo>
                <a:cubicBezTo>
                  <a:pt x="20022" y="10894"/>
                  <a:pt x="20237" y="10890"/>
                  <a:pt x="20332" y="10804"/>
                </a:cubicBezTo>
                <a:cubicBezTo>
                  <a:pt x="20396" y="10746"/>
                  <a:pt x="20378" y="10623"/>
                  <a:pt x="20430" y="10557"/>
                </a:cubicBezTo>
                <a:cubicBezTo>
                  <a:pt x="20491" y="10479"/>
                  <a:pt x="20614" y="10442"/>
                  <a:pt x="20682" y="10369"/>
                </a:cubicBezTo>
                <a:cubicBezTo>
                  <a:pt x="20800" y="10242"/>
                  <a:pt x="20905" y="9931"/>
                  <a:pt x="20756" y="9765"/>
                </a:cubicBezTo>
                <a:cubicBezTo>
                  <a:pt x="20696" y="9699"/>
                  <a:pt x="20530" y="9623"/>
                  <a:pt x="20356" y="9654"/>
                </a:cubicBezTo>
                <a:cubicBezTo>
                  <a:pt x="20278" y="9668"/>
                  <a:pt x="20170" y="9709"/>
                  <a:pt x="20063" y="9688"/>
                </a:cubicBezTo>
                <a:cubicBezTo>
                  <a:pt x="19964" y="9668"/>
                  <a:pt x="19869" y="9604"/>
                  <a:pt x="19820" y="9544"/>
                </a:cubicBezTo>
                <a:cubicBezTo>
                  <a:pt x="19804" y="9524"/>
                  <a:pt x="19805" y="9498"/>
                  <a:pt x="19788" y="9480"/>
                </a:cubicBezTo>
                <a:cubicBezTo>
                  <a:pt x="19802" y="9355"/>
                  <a:pt x="19965" y="9347"/>
                  <a:pt x="20063" y="9290"/>
                </a:cubicBezTo>
                <a:cubicBezTo>
                  <a:pt x="20154" y="9238"/>
                  <a:pt x="20162" y="9145"/>
                  <a:pt x="20210" y="9057"/>
                </a:cubicBezTo>
                <a:cubicBezTo>
                  <a:pt x="20248" y="8987"/>
                  <a:pt x="20323" y="8927"/>
                  <a:pt x="20349" y="8849"/>
                </a:cubicBezTo>
                <a:cubicBezTo>
                  <a:pt x="20367" y="8796"/>
                  <a:pt x="20338" y="8733"/>
                  <a:pt x="20315" y="8707"/>
                </a:cubicBezTo>
                <a:cubicBezTo>
                  <a:pt x="20282" y="8669"/>
                  <a:pt x="20121" y="8573"/>
                  <a:pt x="20023" y="8590"/>
                </a:cubicBezTo>
                <a:cubicBezTo>
                  <a:pt x="19929" y="8607"/>
                  <a:pt x="19800" y="8655"/>
                  <a:pt x="19682" y="8616"/>
                </a:cubicBezTo>
                <a:cubicBezTo>
                  <a:pt x="19551" y="8572"/>
                  <a:pt x="19540" y="8435"/>
                  <a:pt x="19396" y="8408"/>
                </a:cubicBezTo>
                <a:cubicBezTo>
                  <a:pt x="19339" y="8397"/>
                  <a:pt x="19267" y="8425"/>
                  <a:pt x="19227" y="8435"/>
                </a:cubicBezTo>
                <a:cubicBezTo>
                  <a:pt x="19110" y="8463"/>
                  <a:pt x="18998" y="8489"/>
                  <a:pt x="18884" y="8513"/>
                </a:cubicBezTo>
                <a:cubicBezTo>
                  <a:pt x="18798" y="8530"/>
                  <a:pt x="18647" y="8510"/>
                  <a:pt x="18680" y="8421"/>
                </a:cubicBezTo>
                <a:cubicBezTo>
                  <a:pt x="18716" y="8326"/>
                  <a:pt x="18917" y="8321"/>
                  <a:pt x="19015" y="8272"/>
                </a:cubicBezTo>
                <a:cubicBezTo>
                  <a:pt x="19101" y="8230"/>
                  <a:pt x="19177" y="8169"/>
                  <a:pt x="19276" y="8136"/>
                </a:cubicBezTo>
                <a:cubicBezTo>
                  <a:pt x="19349" y="8123"/>
                  <a:pt x="19421" y="8110"/>
                  <a:pt x="19494" y="8097"/>
                </a:cubicBezTo>
                <a:cubicBezTo>
                  <a:pt x="19560" y="8069"/>
                  <a:pt x="19588" y="7998"/>
                  <a:pt x="19648" y="7966"/>
                </a:cubicBezTo>
                <a:cubicBezTo>
                  <a:pt x="19707" y="7935"/>
                  <a:pt x="19811" y="7945"/>
                  <a:pt x="19869" y="7914"/>
                </a:cubicBezTo>
                <a:cubicBezTo>
                  <a:pt x="19919" y="7887"/>
                  <a:pt x="19939" y="7825"/>
                  <a:pt x="19974" y="7786"/>
                </a:cubicBezTo>
                <a:cubicBezTo>
                  <a:pt x="20058" y="7694"/>
                  <a:pt x="20177" y="7675"/>
                  <a:pt x="20178" y="7512"/>
                </a:cubicBezTo>
                <a:cubicBezTo>
                  <a:pt x="20145" y="7485"/>
                  <a:pt x="20127" y="7450"/>
                  <a:pt x="20080" y="7434"/>
                </a:cubicBezTo>
                <a:cubicBezTo>
                  <a:pt x="19906" y="7374"/>
                  <a:pt x="19754" y="7417"/>
                  <a:pt x="19771" y="7214"/>
                </a:cubicBezTo>
                <a:cubicBezTo>
                  <a:pt x="19797" y="7193"/>
                  <a:pt x="19815" y="7158"/>
                  <a:pt x="19845" y="7141"/>
                </a:cubicBezTo>
                <a:cubicBezTo>
                  <a:pt x="19901" y="7111"/>
                  <a:pt x="19996" y="7097"/>
                  <a:pt x="20055" y="7070"/>
                </a:cubicBezTo>
                <a:cubicBezTo>
                  <a:pt x="20096" y="6931"/>
                  <a:pt x="19905" y="6922"/>
                  <a:pt x="19797" y="6862"/>
                </a:cubicBezTo>
                <a:cubicBezTo>
                  <a:pt x="19769" y="6847"/>
                  <a:pt x="19755" y="6817"/>
                  <a:pt x="19731" y="6798"/>
                </a:cubicBezTo>
                <a:cubicBezTo>
                  <a:pt x="19732" y="6640"/>
                  <a:pt x="19875" y="6495"/>
                  <a:pt x="20000" y="6435"/>
                </a:cubicBezTo>
                <a:cubicBezTo>
                  <a:pt x="20065" y="6403"/>
                  <a:pt x="20143" y="6397"/>
                  <a:pt x="20203" y="6364"/>
                </a:cubicBezTo>
                <a:cubicBezTo>
                  <a:pt x="20250" y="6338"/>
                  <a:pt x="20345" y="6239"/>
                  <a:pt x="20284" y="6174"/>
                </a:cubicBezTo>
                <a:cubicBezTo>
                  <a:pt x="20236" y="6070"/>
                  <a:pt x="20002" y="6150"/>
                  <a:pt x="19894" y="6096"/>
                </a:cubicBezTo>
                <a:cubicBezTo>
                  <a:pt x="19759" y="6029"/>
                  <a:pt x="19842" y="5898"/>
                  <a:pt x="19763" y="5804"/>
                </a:cubicBezTo>
                <a:cubicBezTo>
                  <a:pt x="19685" y="5712"/>
                  <a:pt x="19435" y="5747"/>
                  <a:pt x="19348" y="5662"/>
                </a:cubicBezTo>
                <a:cubicBezTo>
                  <a:pt x="19286" y="5601"/>
                  <a:pt x="19328" y="5473"/>
                  <a:pt x="19324" y="5376"/>
                </a:cubicBezTo>
                <a:cubicBezTo>
                  <a:pt x="19322" y="5322"/>
                  <a:pt x="19289" y="5260"/>
                  <a:pt x="19333" y="5221"/>
                </a:cubicBezTo>
                <a:cubicBezTo>
                  <a:pt x="19369" y="5147"/>
                  <a:pt x="19504" y="5176"/>
                  <a:pt x="19608" y="5155"/>
                </a:cubicBezTo>
                <a:cubicBezTo>
                  <a:pt x="19732" y="5129"/>
                  <a:pt x="19829" y="5087"/>
                  <a:pt x="19886" y="5006"/>
                </a:cubicBezTo>
                <a:cubicBezTo>
                  <a:pt x="19908" y="4973"/>
                  <a:pt x="19942" y="4888"/>
                  <a:pt x="19900" y="4844"/>
                </a:cubicBezTo>
                <a:cubicBezTo>
                  <a:pt x="19856" y="4743"/>
                  <a:pt x="19645" y="4794"/>
                  <a:pt x="19600" y="4661"/>
                </a:cubicBezTo>
                <a:cubicBezTo>
                  <a:pt x="19559" y="4540"/>
                  <a:pt x="19793" y="4409"/>
                  <a:pt x="19706" y="4220"/>
                </a:cubicBezTo>
                <a:cubicBezTo>
                  <a:pt x="19669" y="4140"/>
                  <a:pt x="19571" y="4119"/>
                  <a:pt x="19494" y="4071"/>
                </a:cubicBezTo>
                <a:cubicBezTo>
                  <a:pt x="19311" y="4076"/>
                  <a:pt x="19342" y="4233"/>
                  <a:pt x="19178" y="4259"/>
                </a:cubicBezTo>
                <a:cubicBezTo>
                  <a:pt x="19016" y="4284"/>
                  <a:pt x="18946" y="4083"/>
                  <a:pt x="18812" y="4057"/>
                </a:cubicBezTo>
                <a:cubicBezTo>
                  <a:pt x="18693" y="4034"/>
                  <a:pt x="18536" y="4154"/>
                  <a:pt x="18428" y="4078"/>
                </a:cubicBezTo>
                <a:cubicBezTo>
                  <a:pt x="18300" y="4042"/>
                  <a:pt x="18371" y="3914"/>
                  <a:pt x="18331" y="3806"/>
                </a:cubicBezTo>
                <a:cubicBezTo>
                  <a:pt x="18320" y="3777"/>
                  <a:pt x="18291" y="3756"/>
                  <a:pt x="18274" y="3733"/>
                </a:cubicBezTo>
                <a:cubicBezTo>
                  <a:pt x="18073" y="3697"/>
                  <a:pt x="17900" y="3831"/>
                  <a:pt x="17818" y="3934"/>
                </a:cubicBezTo>
                <a:cubicBezTo>
                  <a:pt x="17747" y="4025"/>
                  <a:pt x="17715" y="4124"/>
                  <a:pt x="17543" y="4117"/>
                </a:cubicBezTo>
                <a:cubicBezTo>
                  <a:pt x="17504" y="4086"/>
                  <a:pt x="17455" y="4066"/>
                  <a:pt x="17429" y="4025"/>
                </a:cubicBezTo>
                <a:cubicBezTo>
                  <a:pt x="17175" y="3638"/>
                  <a:pt x="17816" y="3597"/>
                  <a:pt x="17950" y="3363"/>
                </a:cubicBezTo>
                <a:cubicBezTo>
                  <a:pt x="18043" y="3198"/>
                  <a:pt x="17875" y="3120"/>
                  <a:pt x="17844" y="2999"/>
                </a:cubicBezTo>
                <a:cubicBezTo>
                  <a:pt x="17832" y="2953"/>
                  <a:pt x="17869" y="2904"/>
                  <a:pt x="17884" y="2876"/>
                </a:cubicBezTo>
                <a:cubicBezTo>
                  <a:pt x="17926" y="2796"/>
                  <a:pt x="17963" y="2687"/>
                  <a:pt x="17909" y="2603"/>
                </a:cubicBezTo>
                <a:cubicBezTo>
                  <a:pt x="17892" y="2575"/>
                  <a:pt x="17877" y="2547"/>
                  <a:pt x="17844" y="2532"/>
                </a:cubicBezTo>
                <a:cubicBezTo>
                  <a:pt x="17709" y="2474"/>
                  <a:pt x="17609" y="2576"/>
                  <a:pt x="17552" y="2624"/>
                </a:cubicBezTo>
                <a:cubicBezTo>
                  <a:pt x="17512" y="2657"/>
                  <a:pt x="17458" y="2687"/>
                  <a:pt x="17397" y="2701"/>
                </a:cubicBezTo>
                <a:cubicBezTo>
                  <a:pt x="17350" y="2713"/>
                  <a:pt x="17317" y="2708"/>
                  <a:pt x="17283" y="2727"/>
                </a:cubicBezTo>
                <a:cubicBezTo>
                  <a:pt x="17212" y="2767"/>
                  <a:pt x="17207" y="2853"/>
                  <a:pt x="17111" y="2876"/>
                </a:cubicBezTo>
                <a:cubicBezTo>
                  <a:pt x="17078" y="2894"/>
                  <a:pt x="17010" y="2890"/>
                  <a:pt x="16973" y="2876"/>
                </a:cubicBezTo>
                <a:cubicBezTo>
                  <a:pt x="16909" y="2850"/>
                  <a:pt x="16868" y="2791"/>
                  <a:pt x="16795" y="2772"/>
                </a:cubicBezTo>
                <a:cubicBezTo>
                  <a:pt x="16728" y="2770"/>
                  <a:pt x="16660" y="2768"/>
                  <a:pt x="16592" y="2766"/>
                </a:cubicBezTo>
                <a:cubicBezTo>
                  <a:pt x="16545" y="2756"/>
                  <a:pt x="16513" y="2732"/>
                  <a:pt x="16478" y="2713"/>
                </a:cubicBezTo>
                <a:cubicBezTo>
                  <a:pt x="16451" y="2618"/>
                  <a:pt x="16475" y="2530"/>
                  <a:pt x="16526" y="2461"/>
                </a:cubicBezTo>
                <a:cubicBezTo>
                  <a:pt x="16559" y="2418"/>
                  <a:pt x="16625" y="2348"/>
                  <a:pt x="16584" y="2267"/>
                </a:cubicBezTo>
                <a:cubicBezTo>
                  <a:pt x="16547" y="2194"/>
                  <a:pt x="16449" y="2144"/>
                  <a:pt x="16346" y="2123"/>
                </a:cubicBezTo>
                <a:cubicBezTo>
                  <a:pt x="16283" y="2110"/>
                  <a:pt x="16232" y="2121"/>
                  <a:pt x="16185" y="2098"/>
                </a:cubicBezTo>
                <a:cubicBezTo>
                  <a:pt x="16118" y="2065"/>
                  <a:pt x="16116" y="2001"/>
                  <a:pt x="16080" y="1942"/>
                </a:cubicBezTo>
                <a:cubicBezTo>
                  <a:pt x="16012" y="1834"/>
                  <a:pt x="15839" y="1731"/>
                  <a:pt x="15982" y="1584"/>
                </a:cubicBezTo>
                <a:cubicBezTo>
                  <a:pt x="16067" y="1497"/>
                  <a:pt x="16221" y="1541"/>
                  <a:pt x="16315" y="1488"/>
                </a:cubicBezTo>
                <a:cubicBezTo>
                  <a:pt x="16329" y="1479"/>
                  <a:pt x="16334" y="1459"/>
                  <a:pt x="16346" y="1449"/>
                </a:cubicBezTo>
                <a:cubicBezTo>
                  <a:pt x="16345" y="1308"/>
                  <a:pt x="16182" y="1228"/>
                  <a:pt x="16071" y="1170"/>
                </a:cubicBezTo>
                <a:cubicBezTo>
                  <a:pt x="16035" y="1151"/>
                  <a:pt x="15973" y="1108"/>
                  <a:pt x="15900" y="1124"/>
                </a:cubicBezTo>
                <a:cubicBezTo>
                  <a:pt x="15810" y="1143"/>
                  <a:pt x="15768" y="1215"/>
                  <a:pt x="15679" y="1234"/>
                </a:cubicBezTo>
                <a:cubicBezTo>
                  <a:pt x="15543" y="1263"/>
                  <a:pt x="15377" y="1155"/>
                  <a:pt x="15224" y="1156"/>
                </a:cubicBezTo>
                <a:cubicBezTo>
                  <a:pt x="15203" y="1173"/>
                  <a:pt x="15170" y="1182"/>
                  <a:pt x="15152" y="1202"/>
                </a:cubicBezTo>
                <a:cubicBezTo>
                  <a:pt x="15113" y="1245"/>
                  <a:pt x="15093" y="1302"/>
                  <a:pt x="15038" y="1332"/>
                </a:cubicBezTo>
                <a:cubicBezTo>
                  <a:pt x="15005" y="1349"/>
                  <a:pt x="14944" y="1355"/>
                  <a:pt x="14900" y="1344"/>
                </a:cubicBezTo>
                <a:cubicBezTo>
                  <a:pt x="14721" y="1297"/>
                  <a:pt x="14723" y="1134"/>
                  <a:pt x="14786" y="994"/>
                </a:cubicBezTo>
                <a:cubicBezTo>
                  <a:pt x="14798" y="967"/>
                  <a:pt x="14816" y="916"/>
                  <a:pt x="14802" y="877"/>
                </a:cubicBezTo>
                <a:cubicBezTo>
                  <a:pt x="14781" y="815"/>
                  <a:pt x="14716" y="751"/>
                  <a:pt x="14680" y="695"/>
                </a:cubicBezTo>
                <a:cubicBezTo>
                  <a:pt x="14616" y="597"/>
                  <a:pt x="14568" y="511"/>
                  <a:pt x="14445" y="461"/>
                </a:cubicBezTo>
                <a:cubicBezTo>
                  <a:pt x="14405" y="446"/>
                  <a:pt x="14318" y="428"/>
                  <a:pt x="14273" y="454"/>
                </a:cubicBezTo>
                <a:cubicBezTo>
                  <a:pt x="14150" y="490"/>
                  <a:pt x="14245" y="677"/>
                  <a:pt x="14087" y="715"/>
                </a:cubicBezTo>
                <a:cubicBezTo>
                  <a:pt x="14039" y="740"/>
                  <a:pt x="13955" y="721"/>
                  <a:pt x="13915" y="701"/>
                </a:cubicBezTo>
                <a:cubicBezTo>
                  <a:pt x="13864" y="676"/>
                  <a:pt x="13828" y="629"/>
                  <a:pt x="13777" y="603"/>
                </a:cubicBezTo>
                <a:cubicBezTo>
                  <a:pt x="13583" y="506"/>
                  <a:pt x="13180" y="500"/>
                  <a:pt x="13199" y="740"/>
                </a:cubicBezTo>
                <a:cubicBezTo>
                  <a:pt x="13212" y="750"/>
                  <a:pt x="13220" y="770"/>
                  <a:pt x="13233" y="779"/>
                </a:cubicBezTo>
                <a:cubicBezTo>
                  <a:pt x="13274" y="806"/>
                  <a:pt x="13333" y="809"/>
                  <a:pt x="13379" y="831"/>
                </a:cubicBezTo>
                <a:cubicBezTo>
                  <a:pt x="13410" y="847"/>
                  <a:pt x="13429" y="873"/>
                  <a:pt x="13460" y="889"/>
                </a:cubicBezTo>
                <a:cubicBezTo>
                  <a:pt x="13473" y="933"/>
                  <a:pt x="13480" y="958"/>
                  <a:pt x="13477" y="1007"/>
                </a:cubicBezTo>
                <a:cubicBezTo>
                  <a:pt x="13434" y="1043"/>
                  <a:pt x="13412" y="1080"/>
                  <a:pt x="13345" y="1097"/>
                </a:cubicBezTo>
                <a:cubicBezTo>
                  <a:pt x="13281" y="1113"/>
                  <a:pt x="13191" y="1095"/>
                  <a:pt x="13136" y="1117"/>
                </a:cubicBezTo>
                <a:cubicBezTo>
                  <a:pt x="13114" y="1135"/>
                  <a:pt x="13092" y="1152"/>
                  <a:pt x="13070" y="1170"/>
                </a:cubicBezTo>
                <a:cubicBezTo>
                  <a:pt x="13047" y="1183"/>
                  <a:pt x="13018" y="1188"/>
                  <a:pt x="12996" y="1202"/>
                </a:cubicBezTo>
                <a:cubicBezTo>
                  <a:pt x="12787" y="1196"/>
                  <a:pt x="12751" y="1051"/>
                  <a:pt x="12526" y="1065"/>
                </a:cubicBezTo>
                <a:cubicBezTo>
                  <a:pt x="12507" y="1076"/>
                  <a:pt x="12487" y="1086"/>
                  <a:pt x="12468" y="1097"/>
                </a:cubicBezTo>
                <a:cubicBezTo>
                  <a:pt x="12416" y="1158"/>
                  <a:pt x="12434" y="1275"/>
                  <a:pt x="12377" y="1337"/>
                </a:cubicBezTo>
                <a:cubicBezTo>
                  <a:pt x="12349" y="1368"/>
                  <a:pt x="12267" y="1407"/>
                  <a:pt x="12183" y="1389"/>
                </a:cubicBezTo>
                <a:cubicBezTo>
                  <a:pt x="12147" y="1382"/>
                  <a:pt x="12104" y="1351"/>
                  <a:pt x="12045" y="1364"/>
                </a:cubicBezTo>
                <a:cubicBezTo>
                  <a:pt x="11986" y="1377"/>
                  <a:pt x="11955" y="1430"/>
                  <a:pt x="11899" y="1449"/>
                </a:cubicBezTo>
                <a:cubicBezTo>
                  <a:pt x="11796" y="1482"/>
                  <a:pt x="11667" y="1415"/>
                  <a:pt x="11630" y="1371"/>
                </a:cubicBezTo>
                <a:cubicBezTo>
                  <a:pt x="11494" y="1210"/>
                  <a:pt x="11773" y="1107"/>
                  <a:pt x="11736" y="962"/>
                </a:cubicBezTo>
                <a:cubicBezTo>
                  <a:pt x="11722" y="907"/>
                  <a:pt x="11689" y="885"/>
                  <a:pt x="11655" y="850"/>
                </a:cubicBezTo>
                <a:cubicBezTo>
                  <a:pt x="11429" y="841"/>
                  <a:pt x="11409" y="1030"/>
                  <a:pt x="11143" y="1019"/>
                </a:cubicBezTo>
                <a:cubicBezTo>
                  <a:pt x="11101" y="988"/>
                  <a:pt x="11051" y="976"/>
                  <a:pt x="11028" y="928"/>
                </a:cubicBezTo>
                <a:cubicBezTo>
                  <a:pt x="11010" y="890"/>
                  <a:pt x="11038" y="836"/>
                  <a:pt x="11020" y="793"/>
                </a:cubicBezTo>
                <a:cubicBezTo>
                  <a:pt x="11012" y="773"/>
                  <a:pt x="10984" y="757"/>
                  <a:pt x="10971" y="740"/>
                </a:cubicBezTo>
                <a:cubicBezTo>
                  <a:pt x="10582" y="661"/>
                  <a:pt x="10663" y="935"/>
                  <a:pt x="10427" y="1012"/>
                </a:cubicBezTo>
                <a:cubicBezTo>
                  <a:pt x="10354" y="1036"/>
                  <a:pt x="10272" y="1017"/>
                  <a:pt x="10183" y="1033"/>
                </a:cubicBezTo>
                <a:cubicBezTo>
                  <a:pt x="10082" y="1050"/>
                  <a:pt x="9895" y="1094"/>
                  <a:pt x="9800" y="1046"/>
                </a:cubicBezTo>
                <a:cubicBezTo>
                  <a:pt x="9719" y="1006"/>
                  <a:pt x="9715" y="891"/>
                  <a:pt x="9630" y="857"/>
                </a:cubicBezTo>
                <a:cubicBezTo>
                  <a:pt x="9563" y="853"/>
                  <a:pt x="9495" y="849"/>
                  <a:pt x="9427" y="845"/>
                </a:cubicBezTo>
                <a:cubicBezTo>
                  <a:pt x="9377" y="834"/>
                  <a:pt x="9351" y="800"/>
                  <a:pt x="9313" y="779"/>
                </a:cubicBezTo>
                <a:cubicBezTo>
                  <a:pt x="9306" y="752"/>
                  <a:pt x="9282" y="710"/>
                  <a:pt x="9296" y="669"/>
                </a:cubicBezTo>
                <a:cubicBezTo>
                  <a:pt x="9306" y="639"/>
                  <a:pt x="9340" y="607"/>
                  <a:pt x="9353" y="578"/>
                </a:cubicBezTo>
                <a:cubicBezTo>
                  <a:pt x="9388" y="500"/>
                  <a:pt x="9324" y="409"/>
                  <a:pt x="9256" y="390"/>
                </a:cubicBezTo>
                <a:cubicBezTo>
                  <a:pt x="9145" y="337"/>
                  <a:pt x="9007" y="506"/>
                  <a:pt x="8881" y="429"/>
                </a:cubicBezTo>
                <a:cubicBezTo>
                  <a:pt x="8823" y="412"/>
                  <a:pt x="8763" y="343"/>
                  <a:pt x="8783" y="267"/>
                </a:cubicBezTo>
                <a:cubicBezTo>
                  <a:pt x="8790" y="241"/>
                  <a:pt x="8811" y="197"/>
                  <a:pt x="8800" y="162"/>
                </a:cubicBezTo>
                <a:cubicBezTo>
                  <a:pt x="8767" y="52"/>
                  <a:pt x="8635" y="-1"/>
                  <a:pt x="8459" y="0"/>
                </a:cubicBezTo>
                <a:close/>
                <a:moveTo>
                  <a:pt x="9783" y="16089"/>
                </a:moveTo>
                <a:cubicBezTo>
                  <a:pt x="9851" y="16101"/>
                  <a:pt x="9914" y="16135"/>
                  <a:pt x="9976" y="16175"/>
                </a:cubicBezTo>
                <a:cubicBezTo>
                  <a:pt x="9976" y="16474"/>
                  <a:pt x="9976" y="16799"/>
                  <a:pt x="9976" y="17097"/>
                </a:cubicBezTo>
                <a:cubicBezTo>
                  <a:pt x="9976" y="17096"/>
                  <a:pt x="9882" y="17286"/>
                  <a:pt x="9671" y="17127"/>
                </a:cubicBezTo>
                <a:cubicBezTo>
                  <a:pt x="9541" y="17029"/>
                  <a:pt x="8872" y="16498"/>
                  <a:pt x="8804" y="16444"/>
                </a:cubicBezTo>
                <a:cubicBezTo>
                  <a:pt x="8867" y="16377"/>
                  <a:pt x="8923" y="16299"/>
                  <a:pt x="9020" y="16270"/>
                </a:cubicBezTo>
                <a:cubicBezTo>
                  <a:pt x="9144" y="16233"/>
                  <a:pt x="9233" y="16324"/>
                  <a:pt x="9361" y="16297"/>
                </a:cubicBezTo>
                <a:cubicBezTo>
                  <a:pt x="9503" y="16267"/>
                  <a:pt x="9621" y="16059"/>
                  <a:pt x="9783" y="16089"/>
                </a:cubicBezTo>
                <a:close/>
                <a:moveTo>
                  <a:pt x="12111" y="16270"/>
                </a:moveTo>
                <a:cubicBezTo>
                  <a:pt x="12207" y="16287"/>
                  <a:pt x="12265" y="16333"/>
                  <a:pt x="12337" y="16368"/>
                </a:cubicBezTo>
                <a:cubicBezTo>
                  <a:pt x="12474" y="16434"/>
                  <a:pt x="12782" y="16524"/>
                  <a:pt x="13025" y="16479"/>
                </a:cubicBezTo>
                <a:lnTo>
                  <a:pt x="11863" y="17379"/>
                </a:lnTo>
                <a:cubicBezTo>
                  <a:pt x="11863" y="17379"/>
                  <a:pt x="11551" y="17522"/>
                  <a:pt x="11551" y="17276"/>
                </a:cubicBezTo>
                <a:cubicBezTo>
                  <a:pt x="11551" y="16969"/>
                  <a:pt x="11551" y="16667"/>
                  <a:pt x="11551" y="16388"/>
                </a:cubicBezTo>
                <a:cubicBezTo>
                  <a:pt x="11678" y="16360"/>
                  <a:pt x="11794" y="16339"/>
                  <a:pt x="11916" y="16304"/>
                </a:cubicBezTo>
                <a:cubicBezTo>
                  <a:pt x="11961" y="16290"/>
                  <a:pt x="12043" y="16258"/>
                  <a:pt x="12111" y="16270"/>
                </a:cubicBezTo>
                <a:close/>
              </a:path>
            </a:pathLst>
          </a:cu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7" name="Tree">
            <a:extLst>
              <a:ext uri="{FF2B5EF4-FFF2-40B4-BE49-F238E27FC236}">
                <a16:creationId xmlns:a16="http://schemas.microsoft.com/office/drawing/2014/main" id="{C5CF974A-0119-4547-B03E-67D6B7CA62C1}"/>
              </a:ext>
            </a:extLst>
          </p:cNvPr>
          <p:cNvSpPr/>
          <p:nvPr/>
        </p:nvSpPr>
        <p:spPr>
          <a:xfrm>
            <a:off x="4165670" y="18266265"/>
            <a:ext cx="1529816" cy="1920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99" extrusionOk="0">
                <a:moveTo>
                  <a:pt x="8459" y="0"/>
                </a:moveTo>
                <a:cubicBezTo>
                  <a:pt x="8430" y="17"/>
                  <a:pt x="8385" y="18"/>
                  <a:pt x="8353" y="33"/>
                </a:cubicBezTo>
                <a:cubicBezTo>
                  <a:pt x="8261" y="78"/>
                  <a:pt x="8167" y="149"/>
                  <a:pt x="8141" y="246"/>
                </a:cubicBezTo>
                <a:cubicBezTo>
                  <a:pt x="8125" y="312"/>
                  <a:pt x="8192" y="361"/>
                  <a:pt x="8214" y="402"/>
                </a:cubicBezTo>
                <a:cubicBezTo>
                  <a:pt x="8257" y="487"/>
                  <a:pt x="8232" y="654"/>
                  <a:pt x="8165" y="695"/>
                </a:cubicBezTo>
                <a:cubicBezTo>
                  <a:pt x="7901" y="855"/>
                  <a:pt x="7751" y="471"/>
                  <a:pt x="7483" y="603"/>
                </a:cubicBezTo>
                <a:cubicBezTo>
                  <a:pt x="7292" y="697"/>
                  <a:pt x="7290" y="946"/>
                  <a:pt x="7099" y="1039"/>
                </a:cubicBezTo>
                <a:cubicBezTo>
                  <a:pt x="6900" y="1137"/>
                  <a:pt x="6622" y="966"/>
                  <a:pt x="6475" y="1136"/>
                </a:cubicBezTo>
                <a:cubicBezTo>
                  <a:pt x="6388" y="1235"/>
                  <a:pt x="6463" y="1349"/>
                  <a:pt x="6426" y="1481"/>
                </a:cubicBezTo>
                <a:cubicBezTo>
                  <a:pt x="6398" y="1579"/>
                  <a:pt x="6346" y="1657"/>
                  <a:pt x="6237" y="1689"/>
                </a:cubicBezTo>
                <a:cubicBezTo>
                  <a:pt x="6076" y="1737"/>
                  <a:pt x="5956" y="1644"/>
                  <a:pt x="5848" y="1611"/>
                </a:cubicBezTo>
                <a:cubicBezTo>
                  <a:pt x="5762" y="1585"/>
                  <a:pt x="5646" y="1565"/>
                  <a:pt x="5539" y="1565"/>
                </a:cubicBezTo>
                <a:cubicBezTo>
                  <a:pt x="5464" y="1624"/>
                  <a:pt x="5379" y="1692"/>
                  <a:pt x="5261" y="1714"/>
                </a:cubicBezTo>
                <a:cubicBezTo>
                  <a:pt x="5120" y="1741"/>
                  <a:pt x="4959" y="1677"/>
                  <a:pt x="4863" y="1734"/>
                </a:cubicBezTo>
                <a:cubicBezTo>
                  <a:pt x="4686" y="1785"/>
                  <a:pt x="4799" y="2053"/>
                  <a:pt x="4700" y="2162"/>
                </a:cubicBezTo>
                <a:cubicBezTo>
                  <a:pt x="4661" y="2206"/>
                  <a:pt x="4580" y="2233"/>
                  <a:pt x="4505" y="2247"/>
                </a:cubicBezTo>
                <a:cubicBezTo>
                  <a:pt x="4434" y="2260"/>
                  <a:pt x="4370" y="2236"/>
                  <a:pt x="4327" y="2267"/>
                </a:cubicBezTo>
                <a:cubicBezTo>
                  <a:pt x="4227" y="2294"/>
                  <a:pt x="4275" y="2389"/>
                  <a:pt x="4238" y="2468"/>
                </a:cubicBezTo>
                <a:cubicBezTo>
                  <a:pt x="4191" y="2569"/>
                  <a:pt x="4058" y="2610"/>
                  <a:pt x="3992" y="2695"/>
                </a:cubicBezTo>
                <a:cubicBezTo>
                  <a:pt x="3972" y="2722"/>
                  <a:pt x="3959" y="2770"/>
                  <a:pt x="3986" y="2798"/>
                </a:cubicBezTo>
                <a:cubicBezTo>
                  <a:pt x="4059" y="2958"/>
                  <a:pt x="4397" y="2807"/>
                  <a:pt x="4547" y="2889"/>
                </a:cubicBezTo>
                <a:cubicBezTo>
                  <a:pt x="4665" y="2953"/>
                  <a:pt x="4571" y="3066"/>
                  <a:pt x="4571" y="3175"/>
                </a:cubicBezTo>
                <a:cubicBezTo>
                  <a:pt x="4590" y="3194"/>
                  <a:pt x="4609" y="3215"/>
                  <a:pt x="4628" y="3234"/>
                </a:cubicBezTo>
                <a:cubicBezTo>
                  <a:pt x="4735" y="3298"/>
                  <a:pt x="4862" y="3330"/>
                  <a:pt x="4848" y="3474"/>
                </a:cubicBezTo>
                <a:cubicBezTo>
                  <a:pt x="4803" y="3508"/>
                  <a:pt x="4772" y="3538"/>
                  <a:pt x="4700" y="3552"/>
                </a:cubicBezTo>
                <a:cubicBezTo>
                  <a:pt x="4588" y="3574"/>
                  <a:pt x="4456" y="3531"/>
                  <a:pt x="4376" y="3513"/>
                </a:cubicBezTo>
                <a:cubicBezTo>
                  <a:pt x="4149" y="3464"/>
                  <a:pt x="3817" y="3477"/>
                  <a:pt x="3709" y="3598"/>
                </a:cubicBezTo>
                <a:cubicBezTo>
                  <a:pt x="3589" y="3731"/>
                  <a:pt x="3770" y="3895"/>
                  <a:pt x="3806" y="4012"/>
                </a:cubicBezTo>
                <a:cubicBezTo>
                  <a:pt x="3803" y="4083"/>
                  <a:pt x="3800" y="4155"/>
                  <a:pt x="3798" y="4227"/>
                </a:cubicBezTo>
                <a:cubicBezTo>
                  <a:pt x="3798" y="4294"/>
                  <a:pt x="3826" y="4376"/>
                  <a:pt x="3783" y="4421"/>
                </a:cubicBezTo>
                <a:cubicBezTo>
                  <a:pt x="3753" y="4488"/>
                  <a:pt x="3639" y="4476"/>
                  <a:pt x="3571" y="4512"/>
                </a:cubicBezTo>
                <a:cubicBezTo>
                  <a:pt x="3490" y="4555"/>
                  <a:pt x="3456" y="4628"/>
                  <a:pt x="3342" y="4649"/>
                </a:cubicBezTo>
                <a:cubicBezTo>
                  <a:pt x="3224" y="4671"/>
                  <a:pt x="3170" y="4580"/>
                  <a:pt x="3130" y="4533"/>
                </a:cubicBezTo>
                <a:cubicBezTo>
                  <a:pt x="3063" y="4453"/>
                  <a:pt x="2866" y="4232"/>
                  <a:pt x="2667" y="4272"/>
                </a:cubicBezTo>
                <a:cubicBezTo>
                  <a:pt x="2585" y="4288"/>
                  <a:pt x="2495" y="4332"/>
                  <a:pt x="2463" y="4389"/>
                </a:cubicBezTo>
                <a:cubicBezTo>
                  <a:pt x="2436" y="4437"/>
                  <a:pt x="2457" y="4490"/>
                  <a:pt x="2440" y="4551"/>
                </a:cubicBezTo>
                <a:cubicBezTo>
                  <a:pt x="2417" y="4634"/>
                  <a:pt x="2376" y="4717"/>
                  <a:pt x="2302" y="4759"/>
                </a:cubicBezTo>
                <a:cubicBezTo>
                  <a:pt x="2247" y="4791"/>
                  <a:pt x="2129" y="4814"/>
                  <a:pt x="2033" y="4791"/>
                </a:cubicBezTo>
                <a:cubicBezTo>
                  <a:pt x="1997" y="4783"/>
                  <a:pt x="1939" y="4759"/>
                  <a:pt x="1879" y="4773"/>
                </a:cubicBezTo>
                <a:cubicBezTo>
                  <a:pt x="1806" y="4789"/>
                  <a:pt x="1753" y="4846"/>
                  <a:pt x="1692" y="4876"/>
                </a:cubicBezTo>
                <a:cubicBezTo>
                  <a:pt x="1601" y="4920"/>
                  <a:pt x="1481" y="4931"/>
                  <a:pt x="1398" y="4981"/>
                </a:cubicBezTo>
                <a:cubicBezTo>
                  <a:pt x="1375" y="4994"/>
                  <a:pt x="1368" y="5021"/>
                  <a:pt x="1349" y="5038"/>
                </a:cubicBezTo>
                <a:cubicBezTo>
                  <a:pt x="1349" y="5065"/>
                  <a:pt x="1351" y="5077"/>
                  <a:pt x="1366" y="5091"/>
                </a:cubicBezTo>
                <a:cubicBezTo>
                  <a:pt x="1388" y="5137"/>
                  <a:pt x="1444" y="5134"/>
                  <a:pt x="1497" y="5155"/>
                </a:cubicBezTo>
                <a:cubicBezTo>
                  <a:pt x="1568" y="5183"/>
                  <a:pt x="1616" y="5214"/>
                  <a:pt x="1644" y="5278"/>
                </a:cubicBezTo>
                <a:cubicBezTo>
                  <a:pt x="1655" y="5305"/>
                  <a:pt x="1666" y="5336"/>
                  <a:pt x="1644" y="5363"/>
                </a:cubicBezTo>
                <a:cubicBezTo>
                  <a:pt x="1612" y="5489"/>
                  <a:pt x="1370" y="5457"/>
                  <a:pt x="1317" y="5571"/>
                </a:cubicBezTo>
                <a:cubicBezTo>
                  <a:pt x="1240" y="5737"/>
                  <a:pt x="1504" y="5899"/>
                  <a:pt x="1635" y="5927"/>
                </a:cubicBezTo>
                <a:cubicBezTo>
                  <a:pt x="1749" y="5952"/>
                  <a:pt x="1826" y="5888"/>
                  <a:pt x="1896" y="5870"/>
                </a:cubicBezTo>
                <a:cubicBezTo>
                  <a:pt x="1942" y="5858"/>
                  <a:pt x="1987" y="5868"/>
                  <a:pt x="2033" y="5870"/>
                </a:cubicBezTo>
                <a:cubicBezTo>
                  <a:pt x="2058" y="5885"/>
                  <a:pt x="2083" y="5900"/>
                  <a:pt x="2107" y="5916"/>
                </a:cubicBezTo>
                <a:cubicBezTo>
                  <a:pt x="2185" y="6007"/>
                  <a:pt x="2091" y="6112"/>
                  <a:pt x="2065" y="6195"/>
                </a:cubicBezTo>
                <a:cubicBezTo>
                  <a:pt x="2036" y="6289"/>
                  <a:pt x="2113" y="6333"/>
                  <a:pt x="2131" y="6389"/>
                </a:cubicBezTo>
                <a:cubicBezTo>
                  <a:pt x="2148" y="6444"/>
                  <a:pt x="2094" y="6496"/>
                  <a:pt x="2082" y="6538"/>
                </a:cubicBezTo>
                <a:cubicBezTo>
                  <a:pt x="2071" y="6575"/>
                  <a:pt x="2092" y="6617"/>
                  <a:pt x="2099" y="6643"/>
                </a:cubicBezTo>
                <a:cubicBezTo>
                  <a:pt x="2126" y="6739"/>
                  <a:pt x="2057" y="6824"/>
                  <a:pt x="1993" y="6851"/>
                </a:cubicBezTo>
                <a:cubicBezTo>
                  <a:pt x="1752" y="6952"/>
                  <a:pt x="1622" y="6709"/>
                  <a:pt x="1383" y="6753"/>
                </a:cubicBezTo>
                <a:cubicBezTo>
                  <a:pt x="1248" y="6777"/>
                  <a:pt x="1071" y="6855"/>
                  <a:pt x="1146" y="7018"/>
                </a:cubicBezTo>
                <a:cubicBezTo>
                  <a:pt x="1189" y="7111"/>
                  <a:pt x="1404" y="7301"/>
                  <a:pt x="1601" y="7265"/>
                </a:cubicBezTo>
                <a:cubicBezTo>
                  <a:pt x="1701" y="7246"/>
                  <a:pt x="1839" y="7157"/>
                  <a:pt x="1959" y="7219"/>
                </a:cubicBezTo>
                <a:cubicBezTo>
                  <a:pt x="2115" y="7300"/>
                  <a:pt x="2032" y="7519"/>
                  <a:pt x="2205" y="7578"/>
                </a:cubicBezTo>
                <a:cubicBezTo>
                  <a:pt x="2424" y="7651"/>
                  <a:pt x="2911" y="7641"/>
                  <a:pt x="2895" y="7868"/>
                </a:cubicBezTo>
                <a:cubicBezTo>
                  <a:pt x="2847" y="7904"/>
                  <a:pt x="2819" y="7933"/>
                  <a:pt x="2741" y="7948"/>
                </a:cubicBezTo>
                <a:cubicBezTo>
                  <a:pt x="2601" y="7974"/>
                  <a:pt x="2449" y="7912"/>
                  <a:pt x="2334" y="7953"/>
                </a:cubicBezTo>
                <a:cubicBezTo>
                  <a:pt x="2209" y="7997"/>
                  <a:pt x="2215" y="8167"/>
                  <a:pt x="2016" y="8207"/>
                </a:cubicBezTo>
                <a:cubicBezTo>
                  <a:pt x="1873" y="8235"/>
                  <a:pt x="1783" y="8132"/>
                  <a:pt x="1707" y="8097"/>
                </a:cubicBezTo>
                <a:cubicBezTo>
                  <a:pt x="1603" y="8048"/>
                  <a:pt x="1436" y="8101"/>
                  <a:pt x="1366" y="8142"/>
                </a:cubicBezTo>
                <a:cubicBezTo>
                  <a:pt x="1342" y="8156"/>
                  <a:pt x="1330" y="8183"/>
                  <a:pt x="1309" y="8200"/>
                </a:cubicBezTo>
                <a:cubicBezTo>
                  <a:pt x="1309" y="8219"/>
                  <a:pt x="1309" y="8239"/>
                  <a:pt x="1309" y="8259"/>
                </a:cubicBezTo>
                <a:cubicBezTo>
                  <a:pt x="1336" y="8280"/>
                  <a:pt x="1353" y="8312"/>
                  <a:pt x="1383" y="8330"/>
                </a:cubicBezTo>
                <a:cubicBezTo>
                  <a:pt x="1433" y="8359"/>
                  <a:pt x="1598" y="8433"/>
                  <a:pt x="1521" y="8513"/>
                </a:cubicBezTo>
                <a:cubicBezTo>
                  <a:pt x="1467" y="8639"/>
                  <a:pt x="1114" y="8542"/>
                  <a:pt x="1048" y="8693"/>
                </a:cubicBezTo>
                <a:cubicBezTo>
                  <a:pt x="995" y="8755"/>
                  <a:pt x="1063" y="8845"/>
                  <a:pt x="1097" y="8881"/>
                </a:cubicBezTo>
                <a:cubicBezTo>
                  <a:pt x="1138" y="8924"/>
                  <a:pt x="1275" y="8996"/>
                  <a:pt x="1334" y="9032"/>
                </a:cubicBezTo>
                <a:cubicBezTo>
                  <a:pt x="1438" y="9094"/>
                  <a:pt x="1502" y="9186"/>
                  <a:pt x="1586" y="9265"/>
                </a:cubicBezTo>
                <a:cubicBezTo>
                  <a:pt x="1587" y="9412"/>
                  <a:pt x="1433" y="9383"/>
                  <a:pt x="1326" y="9441"/>
                </a:cubicBezTo>
                <a:cubicBezTo>
                  <a:pt x="1238" y="9489"/>
                  <a:pt x="1190" y="9573"/>
                  <a:pt x="1082" y="9610"/>
                </a:cubicBezTo>
                <a:cubicBezTo>
                  <a:pt x="989" y="9642"/>
                  <a:pt x="848" y="9610"/>
                  <a:pt x="756" y="9642"/>
                </a:cubicBezTo>
                <a:cubicBezTo>
                  <a:pt x="728" y="9732"/>
                  <a:pt x="793" y="9772"/>
                  <a:pt x="813" y="9855"/>
                </a:cubicBezTo>
                <a:cubicBezTo>
                  <a:pt x="837" y="9954"/>
                  <a:pt x="717" y="10040"/>
                  <a:pt x="782" y="10141"/>
                </a:cubicBezTo>
                <a:cubicBezTo>
                  <a:pt x="836" y="10226"/>
                  <a:pt x="962" y="10210"/>
                  <a:pt x="1091" y="10239"/>
                </a:cubicBezTo>
                <a:cubicBezTo>
                  <a:pt x="1164" y="10260"/>
                  <a:pt x="1236" y="10281"/>
                  <a:pt x="1309" y="10303"/>
                </a:cubicBezTo>
                <a:cubicBezTo>
                  <a:pt x="1361" y="10313"/>
                  <a:pt x="1458" y="10305"/>
                  <a:pt x="1497" y="10298"/>
                </a:cubicBezTo>
                <a:cubicBezTo>
                  <a:pt x="1563" y="10294"/>
                  <a:pt x="1627" y="10289"/>
                  <a:pt x="1692" y="10284"/>
                </a:cubicBezTo>
                <a:cubicBezTo>
                  <a:pt x="1773" y="10268"/>
                  <a:pt x="1865" y="10243"/>
                  <a:pt x="1944" y="10225"/>
                </a:cubicBezTo>
                <a:cubicBezTo>
                  <a:pt x="2121" y="10186"/>
                  <a:pt x="2333" y="10172"/>
                  <a:pt x="2408" y="10291"/>
                </a:cubicBezTo>
                <a:cubicBezTo>
                  <a:pt x="2419" y="10308"/>
                  <a:pt x="2437" y="10354"/>
                  <a:pt x="2423" y="10388"/>
                </a:cubicBezTo>
                <a:cubicBezTo>
                  <a:pt x="2393" y="10463"/>
                  <a:pt x="2281" y="10510"/>
                  <a:pt x="2196" y="10545"/>
                </a:cubicBezTo>
                <a:cubicBezTo>
                  <a:pt x="2041" y="10610"/>
                  <a:pt x="1692" y="10709"/>
                  <a:pt x="1601" y="10810"/>
                </a:cubicBezTo>
                <a:cubicBezTo>
                  <a:pt x="1487" y="10937"/>
                  <a:pt x="1624" y="11126"/>
                  <a:pt x="1383" y="11174"/>
                </a:cubicBezTo>
                <a:cubicBezTo>
                  <a:pt x="1127" y="11225"/>
                  <a:pt x="1060" y="10918"/>
                  <a:pt x="782" y="10986"/>
                </a:cubicBezTo>
                <a:cubicBezTo>
                  <a:pt x="747" y="10994"/>
                  <a:pt x="704" y="11015"/>
                  <a:pt x="676" y="11032"/>
                </a:cubicBezTo>
                <a:cubicBezTo>
                  <a:pt x="608" y="11072"/>
                  <a:pt x="552" y="11164"/>
                  <a:pt x="530" y="11238"/>
                </a:cubicBezTo>
                <a:cubicBezTo>
                  <a:pt x="498" y="11344"/>
                  <a:pt x="549" y="11426"/>
                  <a:pt x="487" y="11505"/>
                </a:cubicBezTo>
                <a:cubicBezTo>
                  <a:pt x="446" y="11557"/>
                  <a:pt x="365" y="11603"/>
                  <a:pt x="284" y="11622"/>
                </a:cubicBezTo>
                <a:cubicBezTo>
                  <a:pt x="199" y="11642"/>
                  <a:pt x="112" y="11633"/>
                  <a:pt x="57" y="11674"/>
                </a:cubicBezTo>
                <a:cubicBezTo>
                  <a:pt x="24" y="11700"/>
                  <a:pt x="-26" y="11764"/>
                  <a:pt x="17" y="11810"/>
                </a:cubicBezTo>
                <a:cubicBezTo>
                  <a:pt x="47" y="11877"/>
                  <a:pt x="152" y="11887"/>
                  <a:pt x="235" y="11914"/>
                </a:cubicBezTo>
                <a:cubicBezTo>
                  <a:pt x="347" y="11951"/>
                  <a:pt x="499" y="11999"/>
                  <a:pt x="553" y="12083"/>
                </a:cubicBezTo>
                <a:cubicBezTo>
                  <a:pt x="646" y="12230"/>
                  <a:pt x="405" y="12289"/>
                  <a:pt x="455" y="12440"/>
                </a:cubicBezTo>
                <a:cubicBezTo>
                  <a:pt x="493" y="12551"/>
                  <a:pt x="631" y="12594"/>
                  <a:pt x="684" y="12694"/>
                </a:cubicBezTo>
                <a:cubicBezTo>
                  <a:pt x="718" y="12759"/>
                  <a:pt x="716" y="12836"/>
                  <a:pt x="782" y="12875"/>
                </a:cubicBezTo>
                <a:cubicBezTo>
                  <a:pt x="881" y="12933"/>
                  <a:pt x="1183" y="12885"/>
                  <a:pt x="1317" y="12861"/>
                </a:cubicBezTo>
                <a:cubicBezTo>
                  <a:pt x="1458" y="12837"/>
                  <a:pt x="1621" y="12875"/>
                  <a:pt x="1650" y="12946"/>
                </a:cubicBezTo>
                <a:cubicBezTo>
                  <a:pt x="1669" y="12967"/>
                  <a:pt x="1661" y="12982"/>
                  <a:pt x="1658" y="13012"/>
                </a:cubicBezTo>
                <a:cubicBezTo>
                  <a:pt x="1638" y="13029"/>
                  <a:pt x="1626" y="13056"/>
                  <a:pt x="1601" y="13069"/>
                </a:cubicBezTo>
                <a:cubicBezTo>
                  <a:pt x="1485" y="13132"/>
                  <a:pt x="1300" y="13128"/>
                  <a:pt x="1171" y="13181"/>
                </a:cubicBezTo>
                <a:cubicBezTo>
                  <a:pt x="1068" y="13223"/>
                  <a:pt x="984" y="13292"/>
                  <a:pt x="871" y="13330"/>
                </a:cubicBezTo>
                <a:cubicBezTo>
                  <a:pt x="732" y="13375"/>
                  <a:pt x="478" y="13423"/>
                  <a:pt x="544" y="13602"/>
                </a:cubicBezTo>
                <a:cubicBezTo>
                  <a:pt x="586" y="13713"/>
                  <a:pt x="766" y="13736"/>
                  <a:pt x="805" y="13849"/>
                </a:cubicBezTo>
                <a:cubicBezTo>
                  <a:pt x="841" y="13952"/>
                  <a:pt x="704" y="14022"/>
                  <a:pt x="782" y="14116"/>
                </a:cubicBezTo>
                <a:cubicBezTo>
                  <a:pt x="893" y="14249"/>
                  <a:pt x="1304" y="14157"/>
                  <a:pt x="1375" y="14322"/>
                </a:cubicBezTo>
                <a:cubicBezTo>
                  <a:pt x="1451" y="14403"/>
                  <a:pt x="1338" y="14495"/>
                  <a:pt x="1286" y="14537"/>
                </a:cubicBezTo>
                <a:cubicBezTo>
                  <a:pt x="1158" y="14637"/>
                  <a:pt x="867" y="14805"/>
                  <a:pt x="985" y="15030"/>
                </a:cubicBezTo>
                <a:cubicBezTo>
                  <a:pt x="1034" y="15123"/>
                  <a:pt x="1204" y="15206"/>
                  <a:pt x="1383" y="15147"/>
                </a:cubicBezTo>
                <a:cubicBezTo>
                  <a:pt x="1445" y="15127"/>
                  <a:pt x="1492" y="15082"/>
                  <a:pt x="1546" y="15056"/>
                </a:cubicBezTo>
                <a:cubicBezTo>
                  <a:pt x="1601" y="15029"/>
                  <a:pt x="1664" y="15018"/>
                  <a:pt x="1701" y="14978"/>
                </a:cubicBezTo>
                <a:cubicBezTo>
                  <a:pt x="1740" y="14936"/>
                  <a:pt x="1766" y="14882"/>
                  <a:pt x="1822" y="14855"/>
                </a:cubicBezTo>
                <a:cubicBezTo>
                  <a:pt x="1866" y="14832"/>
                  <a:pt x="1919" y="14840"/>
                  <a:pt x="1976" y="14843"/>
                </a:cubicBezTo>
                <a:cubicBezTo>
                  <a:pt x="2012" y="14870"/>
                  <a:pt x="2061" y="14888"/>
                  <a:pt x="2082" y="14927"/>
                </a:cubicBezTo>
                <a:cubicBezTo>
                  <a:pt x="2126" y="15008"/>
                  <a:pt x="2106" y="15080"/>
                  <a:pt x="2205" y="15115"/>
                </a:cubicBezTo>
                <a:cubicBezTo>
                  <a:pt x="2262" y="15128"/>
                  <a:pt x="2317" y="15141"/>
                  <a:pt x="2374" y="15154"/>
                </a:cubicBezTo>
                <a:cubicBezTo>
                  <a:pt x="2528" y="15182"/>
                  <a:pt x="2685" y="15064"/>
                  <a:pt x="2766" y="15211"/>
                </a:cubicBezTo>
                <a:cubicBezTo>
                  <a:pt x="2805" y="15281"/>
                  <a:pt x="2763" y="15373"/>
                  <a:pt x="2789" y="15458"/>
                </a:cubicBezTo>
                <a:cubicBezTo>
                  <a:pt x="2827" y="15580"/>
                  <a:pt x="2987" y="15649"/>
                  <a:pt x="2847" y="15796"/>
                </a:cubicBezTo>
                <a:cubicBezTo>
                  <a:pt x="2783" y="15863"/>
                  <a:pt x="2619" y="15863"/>
                  <a:pt x="2569" y="15940"/>
                </a:cubicBezTo>
                <a:cubicBezTo>
                  <a:pt x="2495" y="16055"/>
                  <a:pt x="2618" y="16206"/>
                  <a:pt x="2709" y="16238"/>
                </a:cubicBezTo>
                <a:cubicBezTo>
                  <a:pt x="2909" y="16309"/>
                  <a:pt x="3149" y="16155"/>
                  <a:pt x="3359" y="16226"/>
                </a:cubicBezTo>
                <a:cubicBezTo>
                  <a:pt x="3504" y="16274"/>
                  <a:pt x="3571" y="16386"/>
                  <a:pt x="3774" y="16375"/>
                </a:cubicBezTo>
                <a:cubicBezTo>
                  <a:pt x="3801" y="16353"/>
                  <a:pt x="3841" y="16340"/>
                  <a:pt x="3863" y="16315"/>
                </a:cubicBezTo>
                <a:cubicBezTo>
                  <a:pt x="3898" y="16278"/>
                  <a:pt x="3921" y="16231"/>
                  <a:pt x="3969" y="16206"/>
                </a:cubicBezTo>
                <a:cubicBezTo>
                  <a:pt x="4036" y="16170"/>
                  <a:pt x="4135" y="16164"/>
                  <a:pt x="4204" y="16134"/>
                </a:cubicBezTo>
                <a:cubicBezTo>
                  <a:pt x="4278" y="16102"/>
                  <a:pt x="4392" y="16051"/>
                  <a:pt x="4490" y="16107"/>
                </a:cubicBezTo>
                <a:cubicBezTo>
                  <a:pt x="4612" y="16178"/>
                  <a:pt x="4587" y="16368"/>
                  <a:pt x="4717" y="16432"/>
                </a:cubicBezTo>
                <a:cubicBezTo>
                  <a:pt x="4898" y="16522"/>
                  <a:pt x="5087" y="16369"/>
                  <a:pt x="5270" y="16413"/>
                </a:cubicBezTo>
                <a:cubicBezTo>
                  <a:pt x="5423" y="16451"/>
                  <a:pt x="5447" y="16597"/>
                  <a:pt x="5613" y="16628"/>
                </a:cubicBezTo>
                <a:cubicBezTo>
                  <a:pt x="5738" y="16652"/>
                  <a:pt x="5900" y="16478"/>
                  <a:pt x="5971" y="16432"/>
                </a:cubicBezTo>
                <a:cubicBezTo>
                  <a:pt x="6009" y="16407"/>
                  <a:pt x="6096" y="16366"/>
                  <a:pt x="6157" y="16400"/>
                </a:cubicBezTo>
                <a:cubicBezTo>
                  <a:pt x="6472" y="16448"/>
                  <a:pt x="6063" y="16968"/>
                  <a:pt x="6392" y="17037"/>
                </a:cubicBezTo>
                <a:cubicBezTo>
                  <a:pt x="6492" y="17059"/>
                  <a:pt x="6591" y="16999"/>
                  <a:pt x="6653" y="16978"/>
                </a:cubicBezTo>
                <a:cubicBezTo>
                  <a:pt x="6726" y="16959"/>
                  <a:pt x="6800" y="16938"/>
                  <a:pt x="6873" y="16919"/>
                </a:cubicBezTo>
                <a:cubicBezTo>
                  <a:pt x="7017" y="16869"/>
                  <a:pt x="7108" y="16785"/>
                  <a:pt x="7191" y="16686"/>
                </a:cubicBezTo>
                <a:cubicBezTo>
                  <a:pt x="7250" y="16615"/>
                  <a:pt x="7379" y="16451"/>
                  <a:pt x="7563" y="16491"/>
                </a:cubicBezTo>
                <a:cubicBezTo>
                  <a:pt x="7741" y="16530"/>
                  <a:pt x="7780" y="16745"/>
                  <a:pt x="7873" y="16855"/>
                </a:cubicBezTo>
                <a:cubicBezTo>
                  <a:pt x="7913" y="16902"/>
                  <a:pt x="7983" y="16971"/>
                  <a:pt x="8108" y="16946"/>
                </a:cubicBezTo>
                <a:cubicBezTo>
                  <a:pt x="8208" y="16926"/>
                  <a:pt x="8261" y="16844"/>
                  <a:pt x="8307" y="16762"/>
                </a:cubicBezTo>
                <a:cubicBezTo>
                  <a:pt x="8811" y="17200"/>
                  <a:pt x="9645" y="17976"/>
                  <a:pt x="9645" y="17976"/>
                </a:cubicBezTo>
                <a:cubicBezTo>
                  <a:pt x="9645" y="17976"/>
                  <a:pt x="9976" y="18231"/>
                  <a:pt x="9976" y="18562"/>
                </a:cubicBezTo>
                <a:cubicBezTo>
                  <a:pt x="9976" y="19024"/>
                  <a:pt x="9976" y="19718"/>
                  <a:pt x="9976" y="19945"/>
                </a:cubicBezTo>
                <a:cubicBezTo>
                  <a:pt x="9976" y="20728"/>
                  <a:pt x="9275" y="21597"/>
                  <a:pt x="9275" y="21597"/>
                </a:cubicBezTo>
                <a:cubicBezTo>
                  <a:pt x="9275" y="21597"/>
                  <a:pt x="12156" y="21599"/>
                  <a:pt x="12312" y="21599"/>
                </a:cubicBezTo>
                <a:cubicBezTo>
                  <a:pt x="12136" y="21598"/>
                  <a:pt x="11551" y="20437"/>
                  <a:pt x="11551" y="19800"/>
                </a:cubicBezTo>
                <a:cubicBezTo>
                  <a:pt x="11551" y="19712"/>
                  <a:pt x="11551" y="19149"/>
                  <a:pt x="11551" y="18439"/>
                </a:cubicBezTo>
                <a:cubicBezTo>
                  <a:pt x="11551" y="18313"/>
                  <a:pt x="12770" y="17328"/>
                  <a:pt x="13727" y="16613"/>
                </a:cubicBezTo>
                <a:cubicBezTo>
                  <a:pt x="13783" y="16676"/>
                  <a:pt x="13849" y="16735"/>
                  <a:pt x="13907" y="16763"/>
                </a:cubicBezTo>
                <a:cubicBezTo>
                  <a:pt x="14005" y="16812"/>
                  <a:pt x="14097" y="16760"/>
                  <a:pt x="14159" y="16725"/>
                </a:cubicBezTo>
                <a:cubicBezTo>
                  <a:pt x="14245" y="16674"/>
                  <a:pt x="14295" y="16594"/>
                  <a:pt x="14387" y="16550"/>
                </a:cubicBezTo>
                <a:cubicBezTo>
                  <a:pt x="14448" y="16522"/>
                  <a:pt x="14510" y="16524"/>
                  <a:pt x="14591" y="16510"/>
                </a:cubicBezTo>
                <a:cubicBezTo>
                  <a:pt x="14611" y="16506"/>
                  <a:pt x="14663" y="16499"/>
                  <a:pt x="14697" y="16505"/>
                </a:cubicBezTo>
                <a:cubicBezTo>
                  <a:pt x="14793" y="16523"/>
                  <a:pt x="14859" y="16557"/>
                  <a:pt x="14883" y="16633"/>
                </a:cubicBezTo>
                <a:cubicBezTo>
                  <a:pt x="14913" y="16728"/>
                  <a:pt x="14829" y="16803"/>
                  <a:pt x="14908" y="16880"/>
                </a:cubicBezTo>
                <a:cubicBezTo>
                  <a:pt x="14952" y="16923"/>
                  <a:pt x="15088" y="16931"/>
                  <a:pt x="15169" y="16907"/>
                </a:cubicBezTo>
                <a:cubicBezTo>
                  <a:pt x="15293" y="16870"/>
                  <a:pt x="15350" y="16788"/>
                  <a:pt x="15444" y="16731"/>
                </a:cubicBezTo>
                <a:cubicBezTo>
                  <a:pt x="15470" y="16716"/>
                  <a:pt x="15502" y="16709"/>
                  <a:pt x="15527" y="16692"/>
                </a:cubicBezTo>
                <a:cubicBezTo>
                  <a:pt x="15645" y="16695"/>
                  <a:pt x="15851" y="16792"/>
                  <a:pt x="15883" y="16862"/>
                </a:cubicBezTo>
                <a:cubicBezTo>
                  <a:pt x="15908" y="16916"/>
                  <a:pt x="15860" y="16974"/>
                  <a:pt x="15883" y="17037"/>
                </a:cubicBezTo>
                <a:cubicBezTo>
                  <a:pt x="15904" y="17100"/>
                  <a:pt x="15992" y="17149"/>
                  <a:pt x="16071" y="17166"/>
                </a:cubicBezTo>
                <a:cubicBezTo>
                  <a:pt x="16166" y="17186"/>
                  <a:pt x="16249" y="17147"/>
                  <a:pt x="16298" y="17127"/>
                </a:cubicBezTo>
                <a:cubicBezTo>
                  <a:pt x="16471" y="17055"/>
                  <a:pt x="16644" y="16922"/>
                  <a:pt x="16713" y="16770"/>
                </a:cubicBezTo>
                <a:cubicBezTo>
                  <a:pt x="16744" y="16702"/>
                  <a:pt x="16713" y="16598"/>
                  <a:pt x="16747" y="16530"/>
                </a:cubicBezTo>
                <a:cubicBezTo>
                  <a:pt x="16797" y="16427"/>
                  <a:pt x="16984" y="16405"/>
                  <a:pt x="17062" y="16322"/>
                </a:cubicBezTo>
                <a:cubicBezTo>
                  <a:pt x="17111" y="16271"/>
                  <a:pt x="17151" y="16189"/>
                  <a:pt x="17234" y="16167"/>
                </a:cubicBezTo>
                <a:cubicBezTo>
                  <a:pt x="17325" y="16117"/>
                  <a:pt x="17412" y="16236"/>
                  <a:pt x="17486" y="16251"/>
                </a:cubicBezTo>
                <a:cubicBezTo>
                  <a:pt x="17591" y="16273"/>
                  <a:pt x="17682" y="16172"/>
                  <a:pt x="17778" y="16231"/>
                </a:cubicBezTo>
                <a:cubicBezTo>
                  <a:pt x="17922" y="16272"/>
                  <a:pt x="17836" y="16455"/>
                  <a:pt x="17967" y="16491"/>
                </a:cubicBezTo>
                <a:cubicBezTo>
                  <a:pt x="18062" y="16544"/>
                  <a:pt x="18188" y="16456"/>
                  <a:pt x="18225" y="16413"/>
                </a:cubicBezTo>
                <a:cubicBezTo>
                  <a:pt x="18369" y="16247"/>
                  <a:pt x="18056" y="15975"/>
                  <a:pt x="18299" y="15856"/>
                </a:cubicBezTo>
                <a:cubicBezTo>
                  <a:pt x="18497" y="15758"/>
                  <a:pt x="18746" y="15898"/>
                  <a:pt x="18975" y="15856"/>
                </a:cubicBezTo>
                <a:cubicBezTo>
                  <a:pt x="19040" y="15843"/>
                  <a:pt x="19096" y="15820"/>
                  <a:pt x="19144" y="15796"/>
                </a:cubicBezTo>
                <a:cubicBezTo>
                  <a:pt x="19197" y="15770"/>
                  <a:pt x="19246" y="15756"/>
                  <a:pt x="19267" y="15705"/>
                </a:cubicBezTo>
                <a:cubicBezTo>
                  <a:pt x="19276" y="15694"/>
                  <a:pt x="19276" y="15674"/>
                  <a:pt x="19276" y="15654"/>
                </a:cubicBezTo>
                <a:cubicBezTo>
                  <a:pt x="19224" y="15611"/>
                  <a:pt x="19177" y="15554"/>
                  <a:pt x="19096" y="15536"/>
                </a:cubicBezTo>
                <a:cubicBezTo>
                  <a:pt x="19001" y="15515"/>
                  <a:pt x="18914" y="15560"/>
                  <a:pt x="18829" y="15536"/>
                </a:cubicBezTo>
                <a:cubicBezTo>
                  <a:pt x="18781" y="15522"/>
                  <a:pt x="18759" y="15487"/>
                  <a:pt x="18723" y="15465"/>
                </a:cubicBezTo>
                <a:cubicBezTo>
                  <a:pt x="18697" y="15298"/>
                  <a:pt x="18775" y="15326"/>
                  <a:pt x="18852" y="15225"/>
                </a:cubicBezTo>
                <a:cubicBezTo>
                  <a:pt x="18884" y="15184"/>
                  <a:pt x="18876" y="15123"/>
                  <a:pt x="18901" y="15076"/>
                </a:cubicBezTo>
                <a:cubicBezTo>
                  <a:pt x="18939" y="15004"/>
                  <a:pt x="19021" y="14960"/>
                  <a:pt x="19047" y="14875"/>
                </a:cubicBezTo>
                <a:cubicBezTo>
                  <a:pt x="19079" y="14769"/>
                  <a:pt x="18936" y="14676"/>
                  <a:pt x="18909" y="14596"/>
                </a:cubicBezTo>
                <a:cubicBezTo>
                  <a:pt x="18878" y="14505"/>
                  <a:pt x="18986" y="14364"/>
                  <a:pt x="19038" y="14336"/>
                </a:cubicBezTo>
                <a:cubicBezTo>
                  <a:pt x="19188" y="14255"/>
                  <a:pt x="19464" y="14397"/>
                  <a:pt x="19648" y="14290"/>
                </a:cubicBezTo>
                <a:cubicBezTo>
                  <a:pt x="19715" y="14251"/>
                  <a:pt x="19748" y="14181"/>
                  <a:pt x="19797" y="14128"/>
                </a:cubicBezTo>
                <a:cubicBezTo>
                  <a:pt x="19848" y="14071"/>
                  <a:pt x="19948" y="14048"/>
                  <a:pt x="20000" y="13992"/>
                </a:cubicBezTo>
                <a:cubicBezTo>
                  <a:pt x="20082" y="13905"/>
                  <a:pt x="20098" y="13852"/>
                  <a:pt x="20284" y="13862"/>
                </a:cubicBezTo>
                <a:cubicBezTo>
                  <a:pt x="20307" y="13881"/>
                  <a:pt x="20345" y="13891"/>
                  <a:pt x="20364" y="13913"/>
                </a:cubicBezTo>
                <a:cubicBezTo>
                  <a:pt x="20405" y="13957"/>
                  <a:pt x="20436" y="14034"/>
                  <a:pt x="20470" y="14082"/>
                </a:cubicBezTo>
                <a:cubicBezTo>
                  <a:pt x="20504" y="14089"/>
                  <a:pt x="20534" y="14111"/>
                  <a:pt x="20584" y="14102"/>
                </a:cubicBezTo>
                <a:cubicBezTo>
                  <a:pt x="20716" y="14079"/>
                  <a:pt x="20958" y="13991"/>
                  <a:pt x="20911" y="13835"/>
                </a:cubicBezTo>
                <a:cubicBezTo>
                  <a:pt x="20883" y="13746"/>
                  <a:pt x="20730" y="13595"/>
                  <a:pt x="20633" y="13563"/>
                </a:cubicBezTo>
                <a:cubicBezTo>
                  <a:pt x="20514" y="13523"/>
                  <a:pt x="20416" y="13551"/>
                  <a:pt x="20356" y="13460"/>
                </a:cubicBezTo>
                <a:cubicBezTo>
                  <a:pt x="20335" y="13428"/>
                  <a:pt x="20327" y="13375"/>
                  <a:pt x="20341" y="13336"/>
                </a:cubicBezTo>
                <a:cubicBezTo>
                  <a:pt x="20376" y="13237"/>
                  <a:pt x="20469" y="13174"/>
                  <a:pt x="20576" y="13135"/>
                </a:cubicBezTo>
                <a:cubicBezTo>
                  <a:pt x="20664" y="13103"/>
                  <a:pt x="20760" y="13095"/>
                  <a:pt x="20796" y="13024"/>
                </a:cubicBezTo>
                <a:cubicBezTo>
                  <a:pt x="20849" y="12922"/>
                  <a:pt x="20717" y="12799"/>
                  <a:pt x="20779" y="12726"/>
                </a:cubicBezTo>
                <a:cubicBezTo>
                  <a:pt x="20805" y="12612"/>
                  <a:pt x="21085" y="12606"/>
                  <a:pt x="21211" y="12564"/>
                </a:cubicBezTo>
                <a:cubicBezTo>
                  <a:pt x="21300" y="12534"/>
                  <a:pt x="21324" y="12488"/>
                  <a:pt x="21381" y="12433"/>
                </a:cubicBezTo>
                <a:cubicBezTo>
                  <a:pt x="21375" y="12253"/>
                  <a:pt x="21127" y="12307"/>
                  <a:pt x="21146" y="12095"/>
                </a:cubicBezTo>
                <a:cubicBezTo>
                  <a:pt x="21181" y="12068"/>
                  <a:pt x="21204" y="12029"/>
                  <a:pt x="21243" y="12006"/>
                </a:cubicBezTo>
                <a:cubicBezTo>
                  <a:pt x="21334" y="11951"/>
                  <a:pt x="21358" y="11930"/>
                  <a:pt x="21430" y="11862"/>
                </a:cubicBezTo>
                <a:cubicBezTo>
                  <a:pt x="21431" y="11683"/>
                  <a:pt x="21194" y="11716"/>
                  <a:pt x="21048" y="11654"/>
                </a:cubicBezTo>
                <a:cubicBezTo>
                  <a:pt x="21015" y="11640"/>
                  <a:pt x="21000" y="11610"/>
                  <a:pt x="20974" y="11590"/>
                </a:cubicBezTo>
                <a:cubicBezTo>
                  <a:pt x="20974" y="11572"/>
                  <a:pt x="20974" y="11555"/>
                  <a:pt x="20974" y="11537"/>
                </a:cubicBezTo>
                <a:cubicBezTo>
                  <a:pt x="21002" y="11514"/>
                  <a:pt x="21021" y="11484"/>
                  <a:pt x="21057" y="11466"/>
                </a:cubicBezTo>
                <a:cubicBezTo>
                  <a:pt x="21168" y="11413"/>
                  <a:pt x="21322" y="11415"/>
                  <a:pt x="21423" y="11356"/>
                </a:cubicBezTo>
                <a:cubicBezTo>
                  <a:pt x="21495" y="11315"/>
                  <a:pt x="21574" y="11174"/>
                  <a:pt x="21504" y="11083"/>
                </a:cubicBezTo>
                <a:cubicBezTo>
                  <a:pt x="21448" y="11009"/>
                  <a:pt x="21318" y="10959"/>
                  <a:pt x="21203" y="10934"/>
                </a:cubicBezTo>
                <a:cubicBezTo>
                  <a:pt x="20983" y="10886"/>
                  <a:pt x="20840" y="11005"/>
                  <a:pt x="20690" y="11044"/>
                </a:cubicBezTo>
                <a:cubicBezTo>
                  <a:pt x="20593" y="11057"/>
                  <a:pt x="20496" y="11070"/>
                  <a:pt x="20398" y="11083"/>
                </a:cubicBezTo>
                <a:cubicBezTo>
                  <a:pt x="20326" y="11101"/>
                  <a:pt x="20194" y="11158"/>
                  <a:pt x="20089" y="11121"/>
                </a:cubicBezTo>
                <a:cubicBezTo>
                  <a:pt x="20051" y="11108"/>
                  <a:pt x="20039" y="11075"/>
                  <a:pt x="20015" y="11050"/>
                </a:cubicBezTo>
                <a:cubicBezTo>
                  <a:pt x="20022" y="10894"/>
                  <a:pt x="20237" y="10890"/>
                  <a:pt x="20332" y="10804"/>
                </a:cubicBezTo>
                <a:cubicBezTo>
                  <a:pt x="20396" y="10746"/>
                  <a:pt x="20378" y="10623"/>
                  <a:pt x="20430" y="10557"/>
                </a:cubicBezTo>
                <a:cubicBezTo>
                  <a:pt x="20491" y="10479"/>
                  <a:pt x="20614" y="10442"/>
                  <a:pt x="20682" y="10369"/>
                </a:cubicBezTo>
                <a:cubicBezTo>
                  <a:pt x="20800" y="10242"/>
                  <a:pt x="20905" y="9931"/>
                  <a:pt x="20756" y="9765"/>
                </a:cubicBezTo>
                <a:cubicBezTo>
                  <a:pt x="20696" y="9699"/>
                  <a:pt x="20530" y="9623"/>
                  <a:pt x="20356" y="9654"/>
                </a:cubicBezTo>
                <a:cubicBezTo>
                  <a:pt x="20278" y="9668"/>
                  <a:pt x="20170" y="9709"/>
                  <a:pt x="20063" y="9688"/>
                </a:cubicBezTo>
                <a:cubicBezTo>
                  <a:pt x="19964" y="9668"/>
                  <a:pt x="19869" y="9604"/>
                  <a:pt x="19820" y="9544"/>
                </a:cubicBezTo>
                <a:cubicBezTo>
                  <a:pt x="19804" y="9524"/>
                  <a:pt x="19805" y="9498"/>
                  <a:pt x="19788" y="9480"/>
                </a:cubicBezTo>
                <a:cubicBezTo>
                  <a:pt x="19802" y="9355"/>
                  <a:pt x="19965" y="9347"/>
                  <a:pt x="20063" y="9290"/>
                </a:cubicBezTo>
                <a:cubicBezTo>
                  <a:pt x="20154" y="9238"/>
                  <a:pt x="20162" y="9145"/>
                  <a:pt x="20210" y="9057"/>
                </a:cubicBezTo>
                <a:cubicBezTo>
                  <a:pt x="20248" y="8987"/>
                  <a:pt x="20323" y="8927"/>
                  <a:pt x="20349" y="8849"/>
                </a:cubicBezTo>
                <a:cubicBezTo>
                  <a:pt x="20367" y="8796"/>
                  <a:pt x="20338" y="8733"/>
                  <a:pt x="20315" y="8707"/>
                </a:cubicBezTo>
                <a:cubicBezTo>
                  <a:pt x="20282" y="8669"/>
                  <a:pt x="20121" y="8573"/>
                  <a:pt x="20023" y="8590"/>
                </a:cubicBezTo>
                <a:cubicBezTo>
                  <a:pt x="19929" y="8607"/>
                  <a:pt x="19800" y="8655"/>
                  <a:pt x="19682" y="8616"/>
                </a:cubicBezTo>
                <a:cubicBezTo>
                  <a:pt x="19551" y="8572"/>
                  <a:pt x="19540" y="8435"/>
                  <a:pt x="19396" y="8408"/>
                </a:cubicBezTo>
                <a:cubicBezTo>
                  <a:pt x="19339" y="8397"/>
                  <a:pt x="19267" y="8425"/>
                  <a:pt x="19227" y="8435"/>
                </a:cubicBezTo>
                <a:cubicBezTo>
                  <a:pt x="19110" y="8463"/>
                  <a:pt x="18998" y="8489"/>
                  <a:pt x="18884" y="8513"/>
                </a:cubicBezTo>
                <a:cubicBezTo>
                  <a:pt x="18798" y="8530"/>
                  <a:pt x="18647" y="8510"/>
                  <a:pt x="18680" y="8421"/>
                </a:cubicBezTo>
                <a:cubicBezTo>
                  <a:pt x="18716" y="8326"/>
                  <a:pt x="18917" y="8321"/>
                  <a:pt x="19015" y="8272"/>
                </a:cubicBezTo>
                <a:cubicBezTo>
                  <a:pt x="19101" y="8230"/>
                  <a:pt x="19177" y="8169"/>
                  <a:pt x="19276" y="8136"/>
                </a:cubicBezTo>
                <a:cubicBezTo>
                  <a:pt x="19349" y="8123"/>
                  <a:pt x="19421" y="8110"/>
                  <a:pt x="19494" y="8097"/>
                </a:cubicBezTo>
                <a:cubicBezTo>
                  <a:pt x="19560" y="8069"/>
                  <a:pt x="19588" y="7998"/>
                  <a:pt x="19648" y="7966"/>
                </a:cubicBezTo>
                <a:cubicBezTo>
                  <a:pt x="19707" y="7935"/>
                  <a:pt x="19811" y="7945"/>
                  <a:pt x="19869" y="7914"/>
                </a:cubicBezTo>
                <a:cubicBezTo>
                  <a:pt x="19919" y="7887"/>
                  <a:pt x="19939" y="7825"/>
                  <a:pt x="19974" y="7786"/>
                </a:cubicBezTo>
                <a:cubicBezTo>
                  <a:pt x="20058" y="7694"/>
                  <a:pt x="20177" y="7675"/>
                  <a:pt x="20178" y="7512"/>
                </a:cubicBezTo>
                <a:cubicBezTo>
                  <a:pt x="20145" y="7485"/>
                  <a:pt x="20127" y="7450"/>
                  <a:pt x="20080" y="7434"/>
                </a:cubicBezTo>
                <a:cubicBezTo>
                  <a:pt x="19906" y="7374"/>
                  <a:pt x="19754" y="7417"/>
                  <a:pt x="19771" y="7214"/>
                </a:cubicBezTo>
                <a:cubicBezTo>
                  <a:pt x="19797" y="7193"/>
                  <a:pt x="19815" y="7158"/>
                  <a:pt x="19845" y="7141"/>
                </a:cubicBezTo>
                <a:cubicBezTo>
                  <a:pt x="19901" y="7111"/>
                  <a:pt x="19996" y="7097"/>
                  <a:pt x="20055" y="7070"/>
                </a:cubicBezTo>
                <a:cubicBezTo>
                  <a:pt x="20096" y="6931"/>
                  <a:pt x="19905" y="6922"/>
                  <a:pt x="19797" y="6862"/>
                </a:cubicBezTo>
                <a:cubicBezTo>
                  <a:pt x="19769" y="6847"/>
                  <a:pt x="19755" y="6817"/>
                  <a:pt x="19731" y="6798"/>
                </a:cubicBezTo>
                <a:cubicBezTo>
                  <a:pt x="19732" y="6640"/>
                  <a:pt x="19875" y="6495"/>
                  <a:pt x="20000" y="6435"/>
                </a:cubicBezTo>
                <a:cubicBezTo>
                  <a:pt x="20065" y="6403"/>
                  <a:pt x="20143" y="6397"/>
                  <a:pt x="20203" y="6364"/>
                </a:cubicBezTo>
                <a:cubicBezTo>
                  <a:pt x="20250" y="6338"/>
                  <a:pt x="20345" y="6239"/>
                  <a:pt x="20284" y="6174"/>
                </a:cubicBezTo>
                <a:cubicBezTo>
                  <a:pt x="20236" y="6070"/>
                  <a:pt x="20002" y="6150"/>
                  <a:pt x="19894" y="6096"/>
                </a:cubicBezTo>
                <a:cubicBezTo>
                  <a:pt x="19759" y="6029"/>
                  <a:pt x="19842" y="5898"/>
                  <a:pt x="19763" y="5804"/>
                </a:cubicBezTo>
                <a:cubicBezTo>
                  <a:pt x="19685" y="5712"/>
                  <a:pt x="19435" y="5747"/>
                  <a:pt x="19348" y="5662"/>
                </a:cubicBezTo>
                <a:cubicBezTo>
                  <a:pt x="19286" y="5601"/>
                  <a:pt x="19328" y="5473"/>
                  <a:pt x="19324" y="5376"/>
                </a:cubicBezTo>
                <a:cubicBezTo>
                  <a:pt x="19322" y="5322"/>
                  <a:pt x="19289" y="5260"/>
                  <a:pt x="19333" y="5221"/>
                </a:cubicBezTo>
                <a:cubicBezTo>
                  <a:pt x="19369" y="5147"/>
                  <a:pt x="19504" y="5176"/>
                  <a:pt x="19608" y="5155"/>
                </a:cubicBezTo>
                <a:cubicBezTo>
                  <a:pt x="19732" y="5129"/>
                  <a:pt x="19829" y="5087"/>
                  <a:pt x="19886" y="5006"/>
                </a:cubicBezTo>
                <a:cubicBezTo>
                  <a:pt x="19908" y="4973"/>
                  <a:pt x="19942" y="4888"/>
                  <a:pt x="19900" y="4844"/>
                </a:cubicBezTo>
                <a:cubicBezTo>
                  <a:pt x="19856" y="4743"/>
                  <a:pt x="19645" y="4794"/>
                  <a:pt x="19600" y="4661"/>
                </a:cubicBezTo>
                <a:cubicBezTo>
                  <a:pt x="19559" y="4540"/>
                  <a:pt x="19793" y="4409"/>
                  <a:pt x="19706" y="4220"/>
                </a:cubicBezTo>
                <a:cubicBezTo>
                  <a:pt x="19669" y="4140"/>
                  <a:pt x="19571" y="4119"/>
                  <a:pt x="19494" y="4071"/>
                </a:cubicBezTo>
                <a:cubicBezTo>
                  <a:pt x="19311" y="4076"/>
                  <a:pt x="19342" y="4233"/>
                  <a:pt x="19178" y="4259"/>
                </a:cubicBezTo>
                <a:cubicBezTo>
                  <a:pt x="19016" y="4284"/>
                  <a:pt x="18946" y="4083"/>
                  <a:pt x="18812" y="4057"/>
                </a:cubicBezTo>
                <a:cubicBezTo>
                  <a:pt x="18693" y="4034"/>
                  <a:pt x="18536" y="4154"/>
                  <a:pt x="18428" y="4078"/>
                </a:cubicBezTo>
                <a:cubicBezTo>
                  <a:pt x="18300" y="4042"/>
                  <a:pt x="18371" y="3914"/>
                  <a:pt x="18331" y="3806"/>
                </a:cubicBezTo>
                <a:cubicBezTo>
                  <a:pt x="18320" y="3777"/>
                  <a:pt x="18291" y="3756"/>
                  <a:pt x="18274" y="3733"/>
                </a:cubicBezTo>
                <a:cubicBezTo>
                  <a:pt x="18073" y="3697"/>
                  <a:pt x="17900" y="3831"/>
                  <a:pt x="17818" y="3934"/>
                </a:cubicBezTo>
                <a:cubicBezTo>
                  <a:pt x="17747" y="4025"/>
                  <a:pt x="17715" y="4124"/>
                  <a:pt x="17543" y="4117"/>
                </a:cubicBezTo>
                <a:cubicBezTo>
                  <a:pt x="17504" y="4086"/>
                  <a:pt x="17455" y="4066"/>
                  <a:pt x="17429" y="4025"/>
                </a:cubicBezTo>
                <a:cubicBezTo>
                  <a:pt x="17175" y="3638"/>
                  <a:pt x="17816" y="3597"/>
                  <a:pt x="17950" y="3363"/>
                </a:cubicBezTo>
                <a:cubicBezTo>
                  <a:pt x="18043" y="3198"/>
                  <a:pt x="17875" y="3120"/>
                  <a:pt x="17844" y="2999"/>
                </a:cubicBezTo>
                <a:cubicBezTo>
                  <a:pt x="17832" y="2953"/>
                  <a:pt x="17869" y="2904"/>
                  <a:pt x="17884" y="2876"/>
                </a:cubicBezTo>
                <a:cubicBezTo>
                  <a:pt x="17926" y="2796"/>
                  <a:pt x="17963" y="2687"/>
                  <a:pt x="17909" y="2603"/>
                </a:cubicBezTo>
                <a:cubicBezTo>
                  <a:pt x="17892" y="2575"/>
                  <a:pt x="17877" y="2547"/>
                  <a:pt x="17844" y="2532"/>
                </a:cubicBezTo>
                <a:cubicBezTo>
                  <a:pt x="17709" y="2474"/>
                  <a:pt x="17609" y="2576"/>
                  <a:pt x="17552" y="2624"/>
                </a:cubicBezTo>
                <a:cubicBezTo>
                  <a:pt x="17512" y="2657"/>
                  <a:pt x="17458" y="2687"/>
                  <a:pt x="17397" y="2701"/>
                </a:cubicBezTo>
                <a:cubicBezTo>
                  <a:pt x="17350" y="2713"/>
                  <a:pt x="17317" y="2708"/>
                  <a:pt x="17283" y="2727"/>
                </a:cubicBezTo>
                <a:cubicBezTo>
                  <a:pt x="17212" y="2767"/>
                  <a:pt x="17207" y="2853"/>
                  <a:pt x="17111" y="2876"/>
                </a:cubicBezTo>
                <a:cubicBezTo>
                  <a:pt x="17078" y="2894"/>
                  <a:pt x="17010" y="2890"/>
                  <a:pt x="16973" y="2876"/>
                </a:cubicBezTo>
                <a:cubicBezTo>
                  <a:pt x="16909" y="2850"/>
                  <a:pt x="16868" y="2791"/>
                  <a:pt x="16795" y="2772"/>
                </a:cubicBezTo>
                <a:cubicBezTo>
                  <a:pt x="16728" y="2770"/>
                  <a:pt x="16660" y="2768"/>
                  <a:pt x="16592" y="2766"/>
                </a:cubicBezTo>
                <a:cubicBezTo>
                  <a:pt x="16545" y="2756"/>
                  <a:pt x="16513" y="2732"/>
                  <a:pt x="16478" y="2713"/>
                </a:cubicBezTo>
                <a:cubicBezTo>
                  <a:pt x="16451" y="2618"/>
                  <a:pt x="16475" y="2530"/>
                  <a:pt x="16526" y="2461"/>
                </a:cubicBezTo>
                <a:cubicBezTo>
                  <a:pt x="16559" y="2418"/>
                  <a:pt x="16625" y="2348"/>
                  <a:pt x="16584" y="2267"/>
                </a:cubicBezTo>
                <a:cubicBezTo>
                  <a:pt x="16547" y="2194"/>
                  <a:pt x="16449" y="2144"/>
                  <a:pt x="16346" y="2123"/>
                </a:cubicBezTo>
                <a:cubicBezTo>
                  <a:pt x="16283" y="2110"/>
                  <a:pt x="16232" y="2121"/>
                  <a:pt x="16185" y="2098"/>
                </a:cubicBezTo>
                <a:cubicBezTo>
                  <a:pt x="16118" y="2065"/>
                  <a:pt x="16116" y="2001"/>
                  <a:pt x="16080" y="1942"/>
                </a:cubicBezTo>
                <a:cubicBezTo>
                  <a:pt x="16012" y="1834"/>
                  <a:pt x="15839" y="1731"/>
                  <a:pt x="15982" y="1584"/>
                </a:cubicBezTo>
                <a:cubicBezTo>
                  <a:pt x="16067" y="1497"/>
                  <a:pt x="16221" y="1541"/>
                  <a:pt x="16315" y="1488"/>
                </a:cubicBezTo>
                <a:cubicBezTo>
                  <a:pt x="16329" y="1479"/>
                  <a:pt x="16334" y="1459"/>
                  <a:pt x="16346" y="1449"/>
                </a:cubicBezTo>
                <a:cubicBezTo>
                  <a:pt x="16345" y="1308"/>
                  <a:pt x="16182" y="1228"/>
                  <a:pt x="16071" y="1170"/>
                </a:cubicBezTo>
                <a:cubicBezTo>
                  <a:pt x="16035" y="1151"/>
                  <a:pt x="15973" y="1108"/>
                  <a:pt x="15900" y="1124"/>
                </a:cubicBezTo>
                <a:cubicBezTo>
                  <a:pt x="15810" y="1143"/>
                  <a:pt x="15768" y="1215"/>
                  <a:pt x="15679" y="1234"/>
                </a:cubicBezTo>
                <a:cubicBezTo>
                  <a:pt x="15543" y="1263"/>
                  <a:pt x="15377" y="1155"/>
                  <a:pt x="15224" y="1156"/>
                </a:cubicBezTo>
                <a:cubicBezTo>
                  <a:pt x="15203" y="1173"/>
                  <a:pt x="15170" y="1182"/>
                  <a:pt x="15152" y="1202"/>
                </a:cubicBezTo>
                <a:cubicBezTo>
                  <a:pt x="15113" y="1245"/>
                  <a:pt x="15093" y="1302"/>
                  <a:pt x="15038" y="1332"/>
                </a:cubicBezTo>
                <a:cubicBezTo>
                  <a:pt x="15005" y="1349"/>
                  <a:pt x="14944" y="1355"/>
                  <a:pt x="14900" y="1344"/>
                </a:cubicBezTo>
                <a:cubicBezTo>
                  <a:pt x="14721" y="1297"/>
                  <a:pt x="14723" y="1134"/>
                  <a:pt x="14786" y="994"/>
                </a:cubicBezTo>
                <a:cubicBezTo>
                  <a:pt x="14798" y="967"/>
                  <a:pt x="14816" y="916"/>
                  <a:pt x="14802" y="877"/>
                </a:cubicBezTo>
                <a:cubicBezTo>
                  <a:pt x="14781" y="815"/>
                  <a:pt x="14716" y="751"/>
                  <a:pt x="14680" y="695"/>
                </a:cubicBezTo>
                <a:cubicBezTo>
                  <a:pt x="14616" y="597"/>
                  <a:pt x="14568" y="511"/>
                  <a:pt x="14445" y="461"/>
                </a:cubicBezTo>
                <a:cubicBezTo>
                  <a:pt x="14405" y="446"/>
                  <a:pt x="14318" y="428"/>
                  <a:pt x="14273" y="454"/>
                </a:cubicBezTo>
                <a:cubicBezTo>
                  <a:pt x="14150" y="490"/>
                  <a:pt x="14245" y="677"/>
                  <a:pt x="14087" y="715"/>
                </a:cubicBezTo>
                <a:cubicBezTo>
                  <a:pt x="14039" y="740"/>
                  <a:pt x="13955" y="721"/>
                  <a:pt x="13915" y="701"/>
                </a:cubicBezTo>
                <a:cubicBezTo>
                  <a:pt x="13864" y="676"/>
                  <a:pt x="13828" y="629"/>
                  <a:pt x="13777" y="603"/>
                </a:cubicBezTo>
                <a:cubicBezTo>
                  <a:pt x="13583" y="506"/>
                  <a:pt x="13180" y="500"/>
                  <a:pt x="13199" y="740"/>
                </a:cubicBezTo>
                <a:cubicBezTo>
                  <a:pt x="13212" y="750"/>
                  <a:pt x="13220" y="770"/>
                  <a:pt x="13233" y="779"/>
                </a:cubicBezTo>
                <a:cubicBezTo>
                  <a:pt x="13274" y="806"/>
                  <a:pt x="13333" y="809"/>
                  <a:pt x="13379" y="831"/>
                </a:cubicBezTo>
                <a:cubicBezTo>
                  <a:pt x="13410" y="847"/>
                  <a:pt x="13429" y="873"/>
                  <a:pt x="13460" y="889"/>
                </a:cubicBezTo>
                <a:cubicBezTo>
                  <a:pt x="13473" y="933"/>
                  <a:pt x="13480" y="958"/>
                  <a:pt x="13477" y="1007"/>
                </a:cubicBezTo>
                <a:cubicBezTo>
                  <a:pt x="13434" y="1043"/>
                  <a:pt x="13412" y="1080"/>
                  <a:pt x="13345" y="1097"/>
                </a:cubicBezTo>
                <a:cubicBezTo>
                  <a:pt x="13281" y="1113"/>
                  <a:pt x="13191" y="1095"/>
                  <a:pt x="13136" y="1117"/>
                </a:cubicBezTo>
                <a:cubicBezTo>
                  <a:pt x="13114" y="1135"/>
                  <a:pt x="13092" y="1152"/>
                  <a:pt x="13070" y="1170"/>
                </a:cubicBezTo>
                <a:cubicBezTo>
                  <a:pt x="13047" y="1183"/>
                  <a:pt x="13018" y="1188"/>
                  <a:pt x="12996" y="1202"/>
                </a:cubicBezTo>
                <a:cubicBezTo>
                  <a:pt x="12787" y="1196"/>
                  <a:pt x="12751" y="1051"/>
                  <a:pt x="12526" y="1065"/>
                </a:cubicBezTo>
                <a:cubicBezTo>
                  <a:pt x="12507" y="1076"/>
                  <a:pt x="12487" y="1086"/>
                  <a:pt x="12468" y="1097"/>
                </a:cubicBezTo>
                <a:cubicBezTo>
                  <a:pt x="12416" y="1158"/>
                  <a:pt x="12434" y="1275"/>
                  <a:pt x="12377" y="1337"/>
                </a:cubicBezTo>
                <a:cubicBezTo>
                  <a:pt x="12349" y="1368"/>
                  <a:pt x="12267" y="1407"/>
                  <a:pt x="12183" y="1389"/>
                </a:cubicBezTo>
                <a:cubicBezTo>
                  <a:pt x="12147" y="1382"/>
                  <a:pt x="12104" y="1351"/>
                  <a:pt x="12045" y="1364"/>
                </a:cubicBezTo>
                <a:cubicBezTo>
                  <a:pt x="11986" y="1377"/>
                  <a:pt x="11955" y="1430"/>
                  <a:pt x="11899" y="1449"/>
                </a:cubicBezTo>
                <a:cubicBezTo>
                  <a:pt x="11796" y="1482"/>
                  <a:pt x="11667" y="1415"/>
                  <a:pt x="11630" y="1371"/>
                </a:cubicBezTo>
                <a:cubicBezTo>
                  <a:pt x="11494" y="1210"/>
                  <a:pt x="11773" y="1107"/>
                  <a:pt x="11736" y="962"/>
                </a:cubicBezTo>
                <a:cubicBezTo>
                  <a:pt x="11722" y="907"/>
                  <a:pt x="11689" y="885"/>
                  <a:pt x="11655" y="850"/>
                </a:cubicBezTo>
                <a:cubicBezTo>
                  <a:pt x="11429" y="841"/>
                  <a:pt x="11409" y="1030"/>
                  <a:pt x="11143" y="1019"/>
                </a:cubicBezTo>
                <a:cubicBezTo>
                  <a:pt x="11101" y="988"/>
                  <a:pt x="11051" y="976"/>
                  <a:pt x="11028" y="928"/>
                </a:cubicBezTo>
                <a:cubicBezTo>
                  <a:pt x="11010" y="890"/>
                  <a:pt x="11038" y="836"/>
                  <a:pt x="11020" y="793"/>
                </a:cubicBezTo>
                <a:cubicBezTo>
                  <a:pt x="11012" y="773"/>
                  <a:pt x="10984" y="757"/>
                  <a:pt x="10971" y="740"/>
                </a:cubicBezTo>
                <a:cubicBezTo>
                  <a:pt x="10582" y="661"/>
                  <a:pt x="10663" y="935"/>
                  <a:pt x="10427" y="1012"/>
                </a:cubicBezTo>
                <a:cubicBezTo>
                  <a:pt x="10354" y="1036"/>
                  <a:pt x="10272" y="1017"/>
                  <a:pt x="10183" y="1033"/>
                </a:cubicBezTo>
                <a:cubicBezTo>
                  <a:pt x="10082" y="1050"/>
                  <a:pt x="9895" y="1094"/>
                  <a:pt x="9800" y="1046"/>
                </a:cubicBezTo>
                <a:cubicBezTo>
                  <a:pt x="9719" y="1006"/>
                  <a:pt x="9715" y="891"/>
                  <a:pt x="9630" y="857"/>
                </a:cubicBezTo>
                <a:cubicBezTo>
                  <a:pt x="9563" y="853"/>
                  <a:pt x="9495" y="849"/>
                  <a:pt x="9427" y="845"/>
                </a:cubicBezTo>
                <a:cubicBezTo>
                  <a:pt x="9377" y="834"/>
                  <a:pt x="9351" y="800"/>
                  <a:pt x="9313" y="779"/>
                </a:cubicBezTo>
                <a:cubicBezTo>
                  <a:pt x="9306" y="752"/>
                  <a:pt x="9282" y="710"/>
                  <a:pt x="9296" y="669"/>
                </a:cubicBezTo>
                <a:cubicBezTo>
                  <a:pt x="9306" y="639"/>
                  <a:pt x="9340" y="607"/>
                  <a:pt x="9353" y="578"/>
                </a:cubicBezTo>
                <a:cubicBezTo>
                  <a:pt x="9388" y="500"/>
                  <a:pt x="9324" y="409"/>
                  <a:pt x="9256" y="390"/>
                </a:cubicBezTo>
                <a:cubicBezTo>
                  <a:pt x="9145" y="337"/>
                  <a:pt x="9007" y="506"/>
                  <a:pt x="8881" y="429"/>
                </a:cubicBezTo>
                <a:cubicBezTo>
                  <a:pt x="8823" y="412"/>
                  <a:pt x="8763" y="343"/>
                  <a:pt x="8783" y="267"/>
                </a:cubicBezTo>
                <a:cubicBezTo>
                  <a:pt x="8790" y="241"/>
                  <a:pt x="8811" y="197"/>
                  <a:pt x="8800" y="162"/>
                </a:cubicBezTo>
                <a:cubicBezTo>
                  <a:pt x="8767" y="52"/>
                  <a:pt x="8635" y="-1"/>
                  <a:pt x="8459" y="0"/>
                </a:cubicBezTo>
                <a:close/>
                <a:moveTo>
                  <a:pt x="9783" y="16089"/>
                </a:moveTo>
                <a:cubicBezTo>
                  <a:pt x="9851" y="16101"/>
                  <a:pt x="9914" y="16135"/>
                  <a:pt x="9976" y="16175"/>
                </a:cubicBezTo>
                <a:cubicBezTo>
                  <a:pt x="9976" y="16474"/>
                  <a:pt x="9976" y="16799"/>
                  <a:pt x="9976" y="17097"/>
                </a:cubicBezTo>
                <a:cubicBezTo>
                  <a:pt x="9976" y="17096"/>
                  <a:pt x="9882" y="17286"/>
                  <a:pt x="9671" y="17127"/>
                </a:cubicBezTo>
                <a:cubicBezTo>
                  <a:pt x="9541" y="17029"/>
                  <a:pt x="8872" y="16498"/>
                  <a:pt x="8804" y="16444"/>
                </a:cubicBezTo>
                <a:cubicBezTo>
                  <a:pt x="8867" y="16377"/>
                  <a:pt x="8923" y="16299"/>
                  <a:pt x="9020" y="16270"/>
                </a:cubicBezTo>
                <a:cubicBezTo>
                  <a:pt x="9144" y="16233"/>
                  <a:pt x="9233" y="16324"/>
                  <a:pt x="9361" y="16297"/>
                </a:cubicBezTo>
                <a:cubicBezTo>
                  <a:pt x="9503" y="16267"/>
                  <a:pt x="9621" y="16059"/>
                  <a:pt x="9783" y="16089"/>
                </a:cubicBezTo>
                <a:close/>
                <a:moveTo>
                  <a:pt x="12111" y="16270"/>
                </a:moveTo>
                <a:cubicBezTo>
                  <a:pt x="12207" y="16287"/>
                  <a:pt x="12265" y="16333"/>
                  <a:pt x="12337" y="16368"/>
                </a:cubicBezTo>
                <a:cubicBezTo>
                  <a:pt x="12474" y="16434"/>
                  <a:pt x="12782" y="16524"/>
                  <a:pt x="13025" y="16479"/>
                </a:cubicBezTo>
                <a:lnTo>
                  <a:pt x="11863" y="17379"/>
                </a:lnTo>
                <a:cubicBezTo>
                  <a:pt x="11863" y="17379"/>
                  <a:pt x="11551" y="17522"/>
                  <a:pt x="11551" y="17276"/>
                </a:cubicBezTo>
                <a:cubicBezTo>
                  <a:pt x="11551" y="16969"/>
                  <a:pt x="11551" y="16667"/>
                  <a:pt x="11551" y="16388"/>
                </a:cubicBezTo>
                <a:cubicBezTo>
                  <a:pt x="11678" y="16360"/>
                  <a:pt x="11794" y="16339"/>
                  <a:pt x="11916" y="16304"/>
                </a:cubicBezTo>
                <a:cubicBezTo>
                  <a:pt x="11961" y="16290"/>
                  <a:pt x="12043" y="16258"/>
                  <a:pt x="12111" y="16270"/>
                </a:cubicBezTo>
                <a:close/>
              </a:path>
            </a:pathLst>
          </a:cu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8" name="Tree">
            <a:extLst>
              <a:ext uri="{FF2B5EF4-FFF2-40B4-BE49-F238E27FC236}">
                <a16:creationId xmlns:a16="http://schemas.microsoft.com/office/drawing/2014/main" id="{133EFA11-3D7D-8B44-BB56-971C7A64CA64}"/>
              </a:ext>
            </a:extLst>
          </p:cNvPr>
          <p:cNvSpPr/>
          <p:nvPr/>
        </p:nvSpPr>
        <p:spPr>
          <a:xfrm>
            <a:off x="4165670" y="19273107"/>
            <a:ext cx="1529816" cy="1920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99" extrusionOk="0">
                <a:moveTo>
                  <a:pt x="8459" y="0"/>
                </a:moveTo>
                <a:cubicBezTo>
                  <a:pt x="8430" y="17"/>
                  <a:pt x="8385" y="18"/>
                  <a:pt x="8353" y="33"/>
                </a:cubicBezTo>
                <a:cubicBezTo>
                  <a:pt x="8261" y="78"/>
                  <a:pt x="8167" y="149"/>
                  <a:pt x="8141" y="246"/>
                </a:cubicBezTo>
                <a:cubicBezTo>
                  <a:pt x="8125" y="312"/>
                  <a:pt x="8192" y="361"/>
                  <a:pt x="8214" y="402"/>
                </a:cubicBezTo>
                <a:cubicBezTo>
                  <a:pt x="8257" y="487"/>
                  <a:pt x="8232" y="654"/>
                  <a:pt x="8165" y="695"/>
                </a:cubicBezTo>
                <a:cubicBezTo>
                  <a:pt x="7901" y="855"/>
                  <a:pt x="7751" y="471"/>
                  <a:pt x="7483" y="603"/>
                </a:cubicBezTo>
                <a:cubicBezTo>
                  <a:pt x="7292" y="697"/>
                  <a:pt x="7290" y="946"/>
                  <a:pt x="7099" y="1039"/>
                </a:cubicBezTo>
                <a:cubicBezTo>
                  <a:pt x="6900" y="1137"/>
                  <a:pt x="6622" y="966"/>
                  <a:pt x="6475" y="1136"/>
                </a:cubicBezTo>
                <a:cubicBezTo>
                  <a:pt x="6388" y="1235"/>
                  <a:pt x="6463" y="1349"/>
                  <a:pt x="6426" y="1481"/>
                </a:cubicBezTo>
                <a:cubicBezTo>
                  <a:pt x="6398" y="1579"/>
                  <a:pt x="6346" y="1657"/>
                  <a:pt x="6237" y="1689"/>
                </a:cubicBezTo>
                <a:cubicBezTo>
                  <a:pt x="6076" y="1737"/>
                  <a:pt x="5956" y="1644"/>
                  <a:pt x="5848" y="1611"/>
                </a:cubicBezTo>
                <a:cubicBezTo>
                  <a:pt x="5762" y="1585"/>
                  <a:pt x="5646" y="1565"/>
                  <a:pt x="5539" y="1565"/>
                </a:cubicBezTo>
                <a:cubicBezTo>
                  <a:pt x="5464" y="1624"/>
                  <a:pt x="5379" y="1692"/>
                  <a:pt x="5261" y="1714"/>
                </a:cubicBezTo>
                <a:cubicBezTo>
                  <a:pt x="5120" y="1741"/>
                  <a:pt x="4959" y="1677"/>
                  <a:pt x="4863" y="1734"/>
                </a:cubicBezTo>
                <a:cubicBezTo>
                  <a:pt x="4686" y="1785"/>
                  <a:pt x="4799" y="2053"/>
                  <a:pt x="4700" y="2162"/>
                </a:cubicBezTo>
                <a:cubicBezTo>
                  <a:pt x="4661" y="2206"/>
                  <a:pt x="4580" y="2233"/>
                  <a:pt x="4505" y="2247"/>
                </a:cubicBezTo>
                <a:cubicBezTo>
                  <a:pt x="4434" y="2260"/>
                  <a:pt x="4370" y="2236"/>
                  <a:pt x="4327" y="2267"/>
                </a:cubicBezTo>
                <a:cubicBezTo>
                  <a:pt x="4227" y="2294"/>
                  <a:pt x="4275" y="2389"/>
                  <a:pt x="4238" y="2468"/>
                </a:cubicBezTo>
                <a:cubicBezTo>
                  <a:pt x="4191" y="2569"/>
                  <a:pt x="4058" y="2610"/>
                  <a:pt x="3992" y="2695"/>
                </a:cubicBezTo>
                <a:cubicBezTo>
                  <a:pt x="3972" y="2722"/>
                  <a:pt x="3959" y="2770"/>
                  <a:pt x="3986" y="2798"/>
                </a:cubicBezTo>
                <a:cubicBezTo>
                  <a:pt x="4059" y="2958"/>
                  <a:pt x="4397" y="2807"/>
                  <a:pt x="4547" y="2889"/>
                </a:cubicBezTo>
                <a:cubicBezTo>
                  <a:pt x="4665" y="2953"/>
                  <a:pt x="4571" y="3066"/>
                  <a:pt x="4571" y="3175"/>
                </a:cubicBezTo>
                <a:cubicBezTo>
                  <a:pt x="4590" y="3194"/>
                  <a:pt x="4609" y="3215"/>
                  <a:pt x="4628" y="3234"/>
                </a:cubicBezTo>
                <a:cubicBezTo>
                  <a:pt x="4735" y="3298"/>
                  <a:pt x="4862" y="3330"/>
                  <a:pt x="4848" y="3474"/>
                </a:cubicBezTo>
                <a:cubicBezTo>
                  <a:pt x="4803" y="3508"/>
                  <a:pt x="4772" y="3538"/>
                  <a:pt x="4700" y="3552"/>
                </a:cubicBezTo>
                <a:cubicBezTo>
                  <a:pt x="4588" y="3574"/>
                  <a:pt x="4456" y="3531"/>
                  <a:pt x="4376" y="3513"/>
                </a:cubicBezTo>
                <a:cubicBezTo>
                  <a:pt x="4149" y="3464"/>
                  <a:pt x="3817" y="3477"/>
                  <a:pt x="3709" y="3598"/>
                </a:cubicBezTo>
                <a:cubicBezTo>
                  <a:pt x="3589" y="3731"/>
                  <a:pt x="3770" y="3895"/>
                  <a:pt x="3806" y="4012"/>
                </a:cubicBezTo>
                <a:cubicBezTo>
                  <a:pt x="3803" y="4083"/>
                  <a:pt x="3800" y="4155"/>
                  <a:pt x="3798" y="4227"/>
                </a:cubicBezTo>
                <a:cubicBezTo>
                  <a:pt x="3798" y="4294"/>
                  <a:pt x="3826" y="4376"/>
                  <a:pt x="3783" y="4421"/>
                </a:cubicBezTo>
                <a:cubicBezTo>
                  <a:pt x="3753" y="4488"/>
                  <a:pt x="3639" y="4476"/>
                  <a:pt x="3571" y="4512"/>
                </a:cubicBezTo>
                <a:cubicBezTo>
                  <a:pt x="3490" y="4555"/>
                  <a:pt x="3456" y="4628"/>
                  <a:pt x="3342" y="4649"/>
                </a:cubicBezTo>
                <a:cubicBezTo>
                  <a:pt x="3224" y="4671"/>
                  <a:pt x="3170" y="4580"/>
                  <a:pt x="3130" y="4533"/>
                </a:cubicBezTo>
                <a:cubicBezTo>
                  <a:pt x="3063" y="4453"/>
                  <a:pt x="2866" y="4232"/>
                  <a:pt x="2667" y="4272"/>
                </a:cubicBezTo>
                <a:cubicBezTo>
                  <a:pt x="2585" y="4288"/>
                  <a:pt x="2495" y="4332"/>
                  <a:pt x="2463" y="4389"/>
                </a:cubicBezTo>
                <a:cubicBezTo>
                  <a:pt x="2436" y="4437"/>
                  <a:pt x="2457" y="4490"/>
                  <a:pt x="2440" y="4551"/>
                </a:cubicBezTo>
                <a:cubicBezTo>
                  <a:pt x="2417" y="4634"/>
                  <a:pt x="2376" y="4717"/>
                  <a:pt x="2302" y="4759"/>
                </a:cubicBezTo>
                <a:cubicBezTo>
                  <a:pt x="2247" y="4791"/>
                  <a:pt x="2129" y="4814"/>
                  <a:pt x="2033" y="4791"/>
                </a:cubicBezTo>
                <a:cubicBezTo>
                  <a:pt x="1997" y="4783"/>
                  <a:pt x="1939" y="4759"/>
                  <a:pt x="1879" y="4773"/>
                </a:cubicBezTo>
                <a:cubicBezTo>
                  <a:pt x="1806" y="4789"/>
                  <a:pt x="1753" y="4846"/>
                  <a:pt x="1692" y="4876"/>
                </a:cubicBezTo>
                <a:cubicBezTo>
                  <a:pt x="1601" y="4920"/>
                  <a:pt x="1481" y="4931"/>
                  <a:pt x="1398" y="4981"/>
                </a:cubicBezTo>
                <a:cubicBezTo>
                  <a:pt x="1375" y="4994"/>
                  <a:pt x="1368" y="5021"/>
                  <a:pt x="1349" y="5038"/>
                </a:cubicBezTo>
                <a:cubicBezTo>
                  <a:pt x="1349" y="5065"/>
                  <a:pt x="1351" y="5077"/>
                  <a:pt x="1366" y="5091"/>
                </a:cubicBezTo>
                <a:cubicBezTo>
                  <a:pt x="1388" y="5137"/>
                  <a:pt x="1444" y="5134"/>
                  <a:pt x="1497" y="5155"/>
                </a:cubicBezTo>
                <a:cubicBezTo>
                  <a:pt x="1568" y="5183"/>
                  <a:pt x="1616" y="5214"/>
                  <a:pt x="1644" y="5278"/>
                </a:cubicBezTo>
                <a:cubicBezTo>
                  <a:pt x="1655" y="5305"/>
                  <a:pt x="1666" y="5336"/>
                  <a:pt x="1644" y="5363"/>
                </a:cubicBezTo>
                <a:cubicBezTo>
                  <a:pt x="1612" y="5489"/>
                  <a:pt x="1370" y="5457"/>
                  <a:pt x="1317" y="5571"/>
                </a:cubicBezTo>
                <a:cubicBezTo>
                  <a:pt x="1240" y="5737"/>
                  <a:pt x="1504" y="5899"/>
                  <a:pt x="1635" y="5927"/>
                </a:cubicBezTo>
                <a:cubicBezTo>
                  <a:pt x="1749" y="5952"/>
                  <a:pt x="1826" y="5888"/>
                  <a:pt x="1896" y="5870"/>
                </a:cubicBezTo>
                <a:cubicBezTo>
                  <a:pt x="1942" y="5858"/>
                  <a:pt x="1987" y="5868"/>
                  <a:pt x="2033" y="5870"/>
                </a:cubicBezTo>
                <a:cubicBezTo>
                  <a:pt x="2058" y="5885"/>
                  <a:pt x="2083" y="5900"/>
                  <a:pt x="2107" y="5916"/>
                </a:cubicBezTo>
                <a:cubicBezTo>
                  <a:pt x="2185" y="6007"/>
                  <a:pt x="2091" y="6112"/>
                  <a:pt x="2065" y="6195"/>
                </a:cubicBezTo>
                <a:cubicBezTo>
                  <a:pt x="2036" y="6289"/>
                  <a:pt x="2113" y="6333"/>
                  <a:pt x="2131" y="6389"/>
                </a:cubicBezTo>
                <a:cubicBezTo>
                  <a:pt x="2148" y="6444"/>
                  <a:pt x="2094" y="6496"/>
                  <a:pt x="2082" y="6538"/>
                </a:cubicBezTo>
                <a:cubicBezTo>
                  <a:pt x="2071" y="6575"/>
                  <a:pt x="2092" y="6617"/>
                  <a:pt x="2099" y="6643"/>
                </a:cubicBezTo>
                <a:cubicBezTo>
                  <a:pt x="2126" y="6739"/>
                  <a:pt x="2057" y="6824"/>
                  <a:pt x="1993" y="6851"/>
                </a:cubicBezTo>
                <a:cubicBezTo>
                  <a:pt x="1752" y="6952"/>
                  <a:pt x="1622" y="6709"/>
                  <a:pt x="1383" y="6753"/>
                </a:cubicBezTo>
                <a:cubicBezTo>
                  <a:pt x="1248" y="6777"/>
                  <a:pt x="1071" y="6855"/>
                  <a:pt x="1146" y="7018"/>
                </a:cubicBezTo>
                <a:cubicBezTo>
                  <a:pt x="1189" y="7111"/>
                  <a:pt x="1404" y="7301"/>
                  <a:pt x="1601" y="7265"/>
                </a:cubicBezTo>
                <a:cubicBezTo>
                  <a:pt x="1701" y="7246"/>
                  <a:pt x="1839" y="7157"/>
                  <a:pt x="1959" y="7219"/>
                </a:cubicBezTo>
                <a:cubicBezTo>
                  <a:pt x="2115" y="7300"/>
                  <a:pt x="2032" y="7519"/>
                  <a:pt x="2205" y="7578"/>
                </a:cubicBezTo>
                <a:cubicBezTo>
                  <a:pt x="2424" y="7651"/>
                  <a:pt x="2911" y="7641"/>
                  <a:pt x="2895" y="7868"/>
                </a:cubicBezTo>
                <a:cubicBezTo>
                  <a:pt x="2847" y="7904"/>
                  <a:pt x="2819" y="7933"/>
                  <a:pt x="2741" y="7948"/>
                </a:cubicBezTo>
                <a:cubicBezTo>
                  <a:pt x="2601" y="7974"/>
                  <a:pt x="2449" y="7912"/>
                  <a:pt x="2334" y="7953"/>
                </a:cubicBezTo>
                <a:cubicBezTo>
                  <a:pt x="2209" y="7997"/>
                  <a:pt x="2215" y="8167"/>
                  <a:pt x="2016" y="8207"/>
                </a:cubicBezTo>
                <a:cubicBezTo>
                  <a:pt x="1873" y="8235"/>
                  <a:pt x="1783" y="8132"/>
                  <a:pt x="1707" y="8097"/>
                </a:cubicBezTo>
                <a:cubicBezTo>
                  <a:pt x="1603" y="8048"/>
                  <a:pt x="1436" y="8101"/>
                  <a:pt x="1366" y="8142"/>
                </a:cubicBezTo>
                <a:cubicBezTo>
                  <a:pt x="1342" y="8156"/>
                  <a:pt x="1330" y="8183"/>
                  <a:pt x="1309" y="8200"/>
                </a:cubicBezTo>
                <a:cubicBezTo>
                  <a:pt x="1309" y="8219"/>
                  <a:pt x="1309" y="8239"/>
                  <a:pt x="1309" y="8259"/>
                </a:cubicBezTo>
                <a:cubicBezTo>
                  <a:pt x="1336" y="8280"/>
                  <a:pt x="1353" y="8312"/>
                  <a:pt x="1383" y="8330"/>
                </a:cubicBezTo>
                <a:cubicBezTo>
                  <a:pt x="1433" y="8359"/>
                  <a:pt x="1598" y="8433"/>
                  <a:pt x="1521" y="8513"/>
                </a:cubicBezTo>
                <a:cubicBezTo>
                  <a:pt x="1467" y="8639"/>
                  <a:pt x="1114" y="8542"/>
                  <a:pt x="1048" y="8693"/>
                </a:cubicBezTo>
                <a:cubicBezTo>
                  <a:pt x="995" y="8755"/>
                  <a:pt x="1063" y="8845"/>
                  <a:pt x="1097" y="8881"/>
                </a:cubicBezTo>
                <a:cubicBezTo>
                  <a:pt x="1138" y="8924"/>
                  <a:pt x="1275" y="8996"/>
                  <a:pt x="1334" y="9032"/>
                </a:cubicBezTo>
                <a:cubicBezTo>
                  <a:pt x="1438" y="9094"/>
                  <a:pt x="1502" y="9186"/>
                  <a:pt x="1586" y="9265"/>
                </a:cubicBezTo>
                <a:cubicBezTo>
                  <a:pt x="1587" y="9412"/>
                  <a:pt x="1433" y="9383"/>
                  <a:pt x="1326" y="9441"/>
                </a:cubicBezTo>
                <a:cubicBezTo>
                  <a:pt x="1238" y="9489"/>
                  <a:pt x="1190" y="9573"/>
                  <a:pt x="1082" y="9610"/>
                </a:cubicBezTo>
                <a:cubicBezTo>
                  <a:pt x="989" y="9642"/>
                  <a:pt x="848" y="9610"/>
                  <a:pt x="756" y="9642"/>
                </a:cubicBezTo>
                <a:cubicBezTo>
                  <a:pt x="728" y="9732"/>
                  <a:pt x="793" y="9772"/>
                  <a:pt x="813" y="9855"/>
                </a:cubicBezTo>
                <a:cubicBezTo>
                  <a:pt x="837" y="9954"/>
                  <a:pt x="717" y="10040"/>
                  <a:pt x="782" y="10141"/>
                </a:cubicBezTo>
                <a:cubicBezTo>
                  <a:pt x="836" y="10226"/>
                  <a:pt x="962" y="10210"/>
                  <a:pt x="1091" y="10239"/>
                </a:cubicBezTo>
                <a:cubicBezTo>
                  <a:pt x="1164" y="10260"/>
                  <a:pt x="1236" y="10281"/>
                  <a:pt x="1309" y="10303"/>
                </a:cubicBezTo>
                <a:cubicBezTo>
                  <a:pt x="1361" y="10313"/>
                  <a:pt x="1458" y="10305"/>
                  <a:pt x="1497" y="10298"/>
                </a:cubicBezTo>
                <a:cubicBezTo>
                  <a:pt x="1563" y="10294"/>
                  <a:pt x="1627" y="10289"/>
                  <a:pt x="1692" y="10284"/>
                </a:cubicBezTo>
                <a:cubicBezTo>
                  <a:pt x="1773" y="10268"/>
                  <a:pt x="1865" y="10243"/>
                  <a:pt x="1944" y="10225"/>
                </a:cubicBezTo>
                <a:cubicBezTo>
                  <a:pt x="2121" y="10186"/>
                  <a:pt x="2333" y="10172"/>
                  <a:pt x="2408" y="10291"/>
                </a:cubicBezTo>
                <a:cubicBezTo>
                  <a:pt x="2419" y="10308"/>
                  <a:pt x="2437" y="10354"/>
                  <a:pt x="2423" y="10388"/>
                </a:cubicBezTo>
                <a:cubicBezTo>
                  <a:pt x="2393" y="10463"/>
                  <a:pt x="2281" y="10510"/>
                  <a:pt x="2196" y="10545"/>
                </a:cubicBezTo>
                <a:cubicBezTo>
                  <a:pt x="2041" y="10610"/>
                  <a:pt x="1692" y="10709"/>
                  <a:pt x="1601" y="10810"/>
                </a:cubicBezTo>
                <a:cubicBezTo>
                  <a:pt x="1487" y="10937"/>
                  <a:pt x="1624" y="11126"/>
                  <a:pt x="1383" y="11174"/>
                </a:cubicBezTo>
                <a:cubicBezTo>
                  <a:pt x="1127" y="11225"/>
                  <a:pt x="1060" y="10918"/>
                  <a:pt x="782" y="10986"/>
                </a:cubicBezTo>
                <a:cubicBezTo>
                  <a:pt x="747" y="10994"/>
                  <a:pt x="704" y="11015"/>
                  <a:pt x="676" y="11032"/>
                </a:cubicBezTo>
                <a:cubicBezTo>
                  <a:pt x="608" y="11072"/>
                  <a:pt x="552" y="11164"/>
                  <a:pt x="530" y="11238"/>
                </a:cubicBezTo>
                <a:cubicBezTo>
                  <a:pt x="498" y="11344"/>
                  <a:pt x="549" y="11426"/>
                  <a:pt x="487" y="11505"/>
                </a:cubicBezTo>
                <a:cubicBezTo>
                  <a:pt x="446" y="11557"/>
                  <a:pt x="365" y="11603"/>
                  <a:pt x="284" y="11622"/>
                </a:cubicBezTo>
                <a:cubicBezTo>
                  <a:pt x="199" y="11642"/>
                  <a:pt x="112" y="11633"/>
                  <a:pt x="57" y="11674"/>
                </a:cubicBezTo>
                <a:cubicBezTo>
                  <a:pt x="24" y="11700"/>
                  <a:pt x="-26" y="11764"/>
                  <a:pt x="17" y="11810"/>
                </a:cubicBezTo>
                <a:cubicBezTo>
                  <a:pt x="47" y="11877"/>
                  <a:pt x="152" y="11887"/>
                  <a:pt x="235" y="11914"/>
                </a:cubicBezTo>
                <a:cubicBezTo>
                  <a:pt x="347" y="11951"/>
                  <a:pt x="499" y="11999"/>
                  <a:pt x="553" y="12083"/>
                </a:cubicBezTo>
                <a:cubicBezTo>
                  <a:pt x="646" y="12230"/>
                  <a:pt x="405" y="12289"/>
                  <a:pt x="455" y="12440"/>
                </a:cubicBezTo>
                <a:cubicBezTo>
                  <a:pt x="493" y="12551"/>
                  <a:pt x="631" y="12594"/>
                  <a:pt x="684" y="12694"/>
                </a:cubicBezTo>
                <a:cubicBezTo>
                  <a:pt x="718" y="12759"/>
                  <a:pt x="716" y="12836"/>
                  <a:pt x="782" y="12875"/>
                </a:cubicBezTo>
                <a:cubicBezTo>
                  <a:pt x="881" y="12933"/>
                  <a:pt x="1183" y="12885"/>
                  <a:pt x="1317" y="12861"/>
                </a:cubicBezTo>
                <a:cubicBezTo>
                  <a:pt x="1458" y="12837"/>
                  <a:pt x="1621" y="12875"/>
                  <a:pt x="1650" y="12946"/>
                </a:cubicBezTo>
                <a:cubicBezTo>
                  <a:pt x="1669" y="12967"/>
                  <a:pt x="1661" y="12982"/>
                  <a:pt x="1658" y="13012"/>
                </a:cubicBezTo>
                <a:cubicBezTo>
                  <a:pt x="1638" y="13029"/>
                  <a:pt x="1626" y="13056"/>
                  <a:pt x="1601" y="13069"/>
                </a:cubicBezTo>
                <a:cubicBezTo>
                  <a:pt x="1485" y="13132"/>
                  <a:pt x="1300" y="13128"/>
                  <a:pt x="1171" y="13181"/>
                </a:cubicBezTo>
                <a:cubicBezTo>
                  <a:pt x="1068" y="13223"/>
                  <a:pt x="984" y="13292"/>
                  <a:pt x="871" y="13330"/>
                </a:cubicBezTo>
                <a:cubicBezTo>
                  <a:pt x="732" y="13375"/>
                  <a:pt x="478" y="13423"/>
                  <a:pt x="544" y="13602"/>
                </a:cubicBezTo>
                <a:cubicBezTo>
                  <a:pt x="586" y="13713"/>
                  <a:pt x="766" y="13736"/>
                  <a:pt x="805" y="13849"/>
                </a:cubicBezTo>
                <a:cubicBezTo>
                  <a:pt x="841" y="13952"/>
                  <a:pt x="704" y="14022"/>
                  <a:pt x="782" y="14116"/>
                </a:cubicBezTo>
                <a:cubicBezTo>
                  <a:pt x="893" y="14249"/>
                  <a:pt x="1304" y="14157"/>
                  <a:pt x="1375" y="14322"/>
                </a:cubicBezTo>
                <a:cubicBezTo>
                  <a:pt x="1451" y="14403"/>
                  <a:pt x="1338" y="14495"/>
                  <a:pt x="1286" y="14537"/>
                </a:cubicBezTo>
                <a:cubicBezTo>
                  <a:pt x="1158" y="14637"/>
                  <a:pt x="867" y="14805"/>
                  <a:pt x="985" y="15030"/>
                </a:cubicBezTo>
                <a:cubicBezTo>
                  <a:pt x="1034" y="15123"/>
                  <a:pt x="1204" y="15206"/>
                  <a:pt x="1383" y="15147"/>
                </a:cubicBezTo>
                <a:cubicBezTo>
                  <a:pt x="1445" y="15127"/>
                  <a:pt x="1492" y="15082"/>
                  <a:pt x="1546" y="15056"/>
                </a:cubicBezTo>
                <a:cubicBezTo>
                  <a:pt x="1601" y="15029"/>
                  <a:pt x="1664" y="15018"/>
                  <a:pt x="1701" y="14978"/>
                </a:cubicBezTo>
                <a:cubicBezTo>
                  <a:pt x="1740" y="14936"/>
                  <a:pt x="1766" y="14882"/>
                  <a:pt x="1822" y="14855"/>
                </a:cubicBezTo>
                <a:cubicBezTo>
                  <a:pt x="1866" y="14832"/>
                  <a:pt x="1919" y="14840"/>
                  <a:pt x="1976" y="14843"/>
                </a:cubicBezTo>
                <a:cubicBezTo>
                  <a:pt x="2012" y="14870"/>
                  <a:pt x="2061" y="14888"/>
                  <a:pt x="2082" y="14927"/>
                </a:cubicBezTo>
                <a:cubicBezTo>
                  <a:pt x="2126" y="15008"/>
                  <a:pt x="2106" y="15080"/>
                  <a:pt x="2205" y="15115"/>
                </a:cubicBezTo>
                <a:cubicBezTo>
                  <a:pt x="2262" y="15128"/>
                  <a:pt x="2317" y="15141"/>
                  <a:pt x="2374" y="15154"/>
                </a:cubicBezTo>
                <a:cubicBezTo>
                  <a:pt x="2528" y="15182"/>
                  <a:pt x="2685" y="15064"/>
                  <a:pt x="2766" y="15211"/>
                </a:cubicBezTo>
                <a:cubicBezTo>
                  <a:pt x="2805" y="15281"/>
                  <a:pt x="2763" y="15373"/>
                  <a:pt x="2789" y="15458"/>
                </a:cubicBezTo>
                <a:cubicBezTo>
                  <a:pt x="2827" y="15580"/>
                  <a:pt x="2987" y="15649"/>
                  <a:pt x="2847" y="15796"/>
                </a:cubicBezTo>
                <a:cubicBezTo>
                  <a:pt x="2783" y="15863"/>
                  <a:pt x="2619" y="15863"/>
                  <a:pt x="2569" y="15940"/>
                </a:cubicBezTo>
                <a:cubicBezTo>
                  <a:pt x="2495" y="16055"/>
                  <a:pt x="2618" y="16206"/>
                  <a:pt x="2709" y="16238"/>
                </a:cubicBezTo>
                <a:cubicBezTo>
                  <a:pt x="2909" y="16309"/>
                  <a:pt x="3149" y="16155"/>
                  <a:pt x="3359" y="16226"/>
                </a:cubicBezTo>
                <a:cubicBezTo>
                  <a:pt x="3504" y="16274"/>
                  <a:pt x="3571" y="16386"/>
                  <a:pt x="3774" y="16375"/>
                </a:cubicBezTo>
                <a:cubicBezTo>
                  <a:pt x="3801" y="16353"/>
                  <a:pt x="3841" y="16340"/>
                  <a:pt x="3863" y="16315"/>
                </a:cubicBezTo>
                <a:cubicBezTo>
                  <a:pt x="3898" y="16278"/>
                  <a:pt x="3921" y="16231"/>
                  <a:pt x="3969" y="16206"/>
                </a:cubicBezTo>
                <a:cubicBezTo>
                  <a:pt x="4036" y="16170"/>
                  <a:pt x="4135" y="16164"/>
                  <a:pt x="4204" y="16134"/>
                </a:cubicBezTo>
                <a:cubicBezTo>
                  <a:pt x="4278" y="16102"/>
                  <a:pt x="4392" y="16051"/>
                  <a:pt x="4490" y="16107"/>
                </a:cubicBezTo>
                <a:cubicBezTo>
                  <a:pt x="4612" y="16178"/>
                  <a:pt x="4587" y="16368"/>
                  <a:pt x="4717" y="16432"/>
                </a:cubicBezTo>
                <a:cubicBezTo>
                  <a:pt x="4898" y="16522"/>
                  <a:pt x="5087" y="16369"/>
                  <a:pt x="5270" y="16413"/>
                </a:cubicBezTo>
                <a:cubicBezTo>
                  <a:pt x="5423" y="16451"/>
                  <a:pt x="5447" y="16597"/>
                  <a:pt x="5613" y="16628"/>
                </a:cubicBezTo>
                <a:cubicBezTo>
                  <a:pt x="5738" y="16652"/>
                  <a:pt x="5900" y="16478"/>
                  <a:pt x="5971" y="16432"/>
                </a:cubicBezTo>
                <a:cubicBezTo>
                  <a:pt x="6009" y="16407"/>
                  <a:pt x="6096" y="16366"/>
                  <a:pt x="6157" y="16400"/>
                </a:cubicBezTo>
                <a:cubicBezTo>
                  <a:pt x="6472" y="16448"/>
                  <a:pt x="6063" y="16968"/>
                  <a:pt x="6392" y="17037"/>
                </a:cubicBezTo>
                <a:cubicBezTo>
                  <a:pt x="6492" y="17059"/>
                  <a:pt x="6591" y="16999"/>
                  <a:pt x="6653" y="16978"/>
                </a:cubicBezTo>
                <a:cubicBezTo>
                  <a:pt x="6726" y="16959"/>
                  <a:pt x="6800" y="16938"/>
                  <a:pt x="6873" y="16919"/>
                </a:cubicBezTo>
                <a:cubicBezTo>
                  <a:pt x="7017" y="16869"/>
                  <a:pt x="7108" y="16785"/>
                  <a:pt x="7191" y="16686"/>
                </a:cubicBezTo>
                <a:cubicBezTo>
                  <a:pt x="7250" y="16615"/>
                  <a:pt x="7379" y="16451"/>
                  <a:pt x="7563" y="16491"/>
                </a:cubicBezTo>
                <a:cubicBezTo>
                  <a:pt x="7741" y="16530"/>
                  <a:pt x="7780" y="16745"/>
                  <a:pt x="7873" y="16855"/>
                </a:cubicBezTo>
                <a:cubicBezTo>
                  <a:pt x="7913" y="16902"/>
                  <a:pt x="7983" y="16971"/>
                  <a:pt x="8108" y="16946"/>
                </a:cubicBezTo>
                <a:cubicBezTo>
                  <a:pt x="8208" y="16926"/>
                  <a:pt x="8261" y="16844"/>
                  <a:pt x="8307" y="16762"/>
                </a:cubicBezTo>
                <a:cubicBezTo>
                  <a:pt x="8811" y="17200"/>
                  <a:pt x="9645" y="17976"/>
                  <a:pt x="9645" y="17976"/>
                </a:cubicBezTo>
                <a:cubicBezTo>
                  <a:pt x="9645" y="17976"/>
                  <a:pt x="9976" y="18231"/>
                  <a:pt x="9976" y="18562"/>
                </a:cubicBezTo>
                <a:cubicBezTo>
                  <a:pt x="9976" y="19024"/>
                  <a:pt x="9976" y="19718"/>
                  <a:pt x="9976" y="19945"/>
                </a:cubicBezTo>
                <a:cubicBezTo>
                  <a:pt x="9976" y="20728"/>
                  <a:pt x="9275" y="21597"/>
                  <a:pt x="9275" y="21597"/>
                </a:cubicBezTo>
                <a:cubicBezTo>
                  <a:pt x="9275" y="21597"/>
                  <a:pt x="12156" y="21599"/>
                  <a:pt x="12312" y="21599"/>
                </a:cubicBezTo>
                <a:cubicBezTo>
                  <a:pt x="12136" y="21598"/>
                  <a:pt x="11551" y="20437"/>
                  <a:pt x="11551" y="19800"/>
                </a:cubicBezTo>
                <a:cubicBezTo>
                  <a:pt x="11551" y="19712"/>
                  <a:pt x="11551" y="19149"/>
                  <a:pt x="11551" y="18439"/>
                </a:cubicBezTo>
                <a:cubicBezTo>
                  <a:pt x="11551" y="18313"/>
                  <a:pt x="12770" y="17328"/>
                  <a:pt x="13727" y="16613"/>
                </a:cubicBezTo>
                <a:cubicBezTo>
                  <a:pt x="13783" y="16676"/>
                  <a:pt x="13849" y="16735"/>
                  <a:pt x="13907" y="16763"/>
                </a:cubicBezTo>
                <a:cubicBezTo>
                  <a:pt x="14005" y="16812"/>
                  <a:pt x="14097" y="16760"/>
                  <a:pt x="14159" y="16725"/>
                </a:cubicBezTo>
                <a:cubicBezTo>
                  <a:pt x="14245" y="16674"/>
                  <a:pt x="14295" y="16594"/>
                  <a:pt x="14387" y="16550"/>
                </a:cubicBezTo>
                <a:cubicBezTo>
                  <a:pt x="14448" y="16522"/>
                  <a:pt x="14510" y="16524"/>
                  <a:pt x="14591" y="16510"/>
                </a:cubicBezTo>
                <a:cubicBezTo>
                  <a:pt x="14611" y="16506"/>
                  <a:pt x="14663" y="16499"/>
                  <a:pt x="14697" y="16505"/>
                </a:cubicBezTo>
                <a:cubicBezTo>
                  <a:pt x="14793" y="16523"/>
                  <a:pt x="14859" y="16557"/>
                  <a:pt x="14883" y="16633"/>
                </a:cubicBezTo>
                <a:cubicBezTo>
                  <a:pt x="14913" y="16728"/>
                  <a:pt x="14829" y="16803"/>
                  <a:pt x="14908" y="16880"/>
                </a:cubicBezTo>
                <a:cubicBezTo>
                  <a:pt x="14952" y="16923"/>
                  <a:pt x="15088" y="16931"/>
                  <a:pt x="15169" y="16907"/>
                </a:cubicBezTo>
                <a:cubicBezTo>
                  <a:pt x="15293" y="16870"/>
                  <a:pt x="15350" y="16788"/>
                  <a:pt x="15444" y="16731"/>
                </a:cubicBezTo>
                <a:cubicBezTo>
                  <a:pt x="15470" y="16716"/>
                  <a:pt x="15502" y="16709"/>
                  <a:pt x="15527" y="16692"/>
                </a:cubicBezTo>
                <a:cubicBezTo>
                  <a:pt x="15645" y="16695"/>
                  <a:pt x="15851" y="16792"/>
                  <a:pt x="15883" y="16862"/>
                </a:cubicBezTo>
                <a:cubicBezTo>
                  <a:pt x="15908" y="16916"/>
                  <a:pt x="15860" y="16974"/>
                  <a:pt x="15883" y="17037"/>
                </a:cubicBezTo>
                <a:cubicBezTo>
                  <a:pt x="15904" y="17100"/>
                  <a:pt x="15992" y="17149"/>
                  <a:pt x="16071" y="17166"/>
                </a:cubicBezTo>
                <a:cubicBezTo>
                  <a:pt x="16166" y="17186"/>
                  <a:pt x="16249" y="17147"/>
                  <a:pt x="16298" y="17127"/>
                </a:cubicBezTo>
                <a:cubicBezTo>
                  <a:pt x="16471" y="17055"/>
                  <a:pt x="16644" y="16922"/>
                  <a:pt x="16713" y="16770"/>
                </a:cubicBezTo>
                <a:cubicBezTo>
                  <a:pt x="16744" y="16702"/>
                  <a:pt x="16713" y="16598"/>
                  <a:pt x="16747" y="16530"/>
                </a:cubicBezTo>
                <a:cubicBezTo>
                  <a:pt x="16797" y="16427"/>
                  <a:pt x="16984" y="16405"/>
                  <a:pt x="17062" y="16322"/>
                </a:cubicBezTo>
                <a:cubicBezTo>
                  <a:pt x="17111" y="16271"/>
                  <a:pt x="17151" y="16189"/>
                  <a:pt x="17234" y="16167"/>
                </a:cubicBezTo>
                <a:cubicBezTo>
                  <a:pt x="17325" y="16117"/>
                  <a:pt x="17412" y="16236"/>
                  <a:pt x="17486" y="16251"/>
                </a:cubicBezTo>
                <a:cubicBezTo>
                  <a:pt x="17591" y="16273"/>
                  <a:pt x="17682" y="16172"/>
                  <a:pt x="17778" y="16231"/>
                </a:cubicBezTo>
                <a:cubicBezTo>
                  <a:pt x="17922" y="16272"/>
                  <a:pt x="17836" y="16455"/>
                  <a:pt x="17967" y="16491"/>
                </a:cubicBezTo>
                <a:cubicBezTo>
                  <a:pt x="18062" y="16544"/>
                  <a:pt x="18188" y="16456"/>
                  <a:pt x="18225" y="16413"/>
                </a:cubicBezTo>
                <a:cubicBezTo>
                  <a:pt x="18369" y="16247"/>
                  <a:pt x="18056" y="15975"/>
                  <a:pt x="18299" y="15856"/>
                </a:cubicBezTo>
                <a:cubicBezTo>
                  <a:pt x="18497" y="15758"/>
                  <a:pt x="18746" y="15898"/>
                  <a:pt x="18975" y="15856"/>
                </a:cubicBezTo>
                <a:cubicBezTo>
                  <a:pt x="19040" y="15843"/>
                  <a:pt x="19096" y="15820"/>
                  <a:pt x="19144" y="15796"/>
                </a:cubicBezTo>
                <a:cubicBezTo>
                  <a:pt x="19197" y="15770"/>
                  <a:pt x="19246" y="15756"/>
                  <a:pt x="19267" y="15705"/>
                </a:cubicBezTo>
                <a:cubicBezTo>
                  <a:pt x="19276" y="15694"/>
                  <a:pt x="19276" y="15674"/>
                  <a:pt x="19276" y="15654"/>
                </a:cubicBezTo>
                <a:cubicBezTo>
                  <a:pt x="19224" y="15611"/>
                  <a:pt x="19177" y="15554"/>
                  <a:pt x="19096" y="15536"/>
                </a:cubicBezTo>
                <a:cubicBezTo>
                  <a:pt x="19001" y="15515"/>
                  <a:pt x="18914" y="15560"/>
                  <a:pt x="18829" y="15536"/>
                </a:cubicBezTo>
                <a:cubicBezTo>
                  <a:pt x="18781" y="15522"/>
                  <a:pt x="18759" y="15487"/>
                  <a:pt x="18723" y="15465"/>
                </a:cubicBezTo>
                <a:cubicBezTo>
                  <a:pt x="18697" y="15298"/>
                  <a:pt x="18775" y="15326"/>
                  <a:pt x="18852" y="15225"/>
                </a:cubicBezTo>
                <a:cubicBezTo>
                  <a:pt x="18884" y="15184"/>
                  <a:pt x="18876" y="15123"/>
                  <a:pt x="18901" y="15076"/>
                </a:cubicBezTo>
                <a:cubicBezTo>
                  <a:pt x="18939" y="15004"/>
                  <a:pt x="19021" y="14960"/>
                  <a:pt x="19047" y="14875"/>
                </a:cubicBezTo>
                <a:cubicBezTo>
                  <a:pt x="19079" y="14769"/>
                  <a:pt x="18936" y="14676"/>
                  <a:pt x="18909" y="14596"/>
                </a:cubicBezTo>
                <a:cubicBezTo>
                  <a:pt x="18878" y="14505"/>
                  <a:pt x="18986" y="14364"/>
                  <a:pt x="19038" y="14336"/>
                </a:cubicBezTo>
                <a:cubicBezTo>
                  <a:pt x="19188" y="14255"/>
                  <a:pt x="19464" y="14397"/>
                  <a:pt x="19648" y="14290"/>
                </a:cubicBezTo>
                <a:cubicBezTo>
                  <a:pt x="19715" y="14251"/>
                  <a:pt x="19748" y="14181"/>
                  <a:pt x="19797" y="14128"/>
                </a:cubicBezTo>
                <a:cubicBezTo>
                  <a:pt x="19848" y="14071"/>
                  <a:pt x="19948" y="14048"/>
                  <a:pt x="20000" y="13992"/>
                </a:cubicBezTo>
                <a:cubicBezTo>
                  <a:pt x="20082" y="13905"/>
                  <a:pt x="20098" y="13852"/>
                  <a:pt x="20284" y="13862"/>
                </a:cubicBezTo>
                <a:cubicBezTo>
                  <a:pt x="20307" y="13881"/>
                  <a:pt x="20345" y="13891"/>
                  <a:pt x="20364" y="13913"/>
                </a:cubicBezTo>
                <a:cubicBezTo>
                  <a:pt x="20405" y="13957"/>
                  <a:pt x="20436" y="14034"/>
                  <a:pt x="20470" y="14082"/>
                </a:cubicBezTo>
                <a:cubicBezTo>
                  <a:pt x="20504" y="14089"/>
                  <a:pt x="20534" y="14111"/>
                  <a:pt x="20584" y="14102"/>
                </a:cubicBezTo>
                <a:cubicBezTo>
                  <a:pt x="20716" y="14079"/>
                  <a:pt x="20958" y="13991"/>
                  <a:pt x="20911" y="13835"/>
                </a:cubicBezTo>
                <a:cubicBezTo>
                  <a:pt x="20883" y="13746"/>
                  <a:pt x="20730" y="13595"/>
                  <a:pt x="20633" y="13563"/>
                </a:cubicBezTo>
                <a:cubicBezTo>
                  <a:pt x="20514" y="13523"/>
                  <a:pt x="20416" y="13551"/>
                  <a:pt x="20356" y="13460"/>
                </a:cubicBezTo>
                <a:cubicBezTo>
                  <a:pt x="20335" y="13428"/>
                  <a:pt x="20327" y="13375"/>
                  <a:pt x="20341" y="13336"/>
                </a:cubicBezTo>
                <a:cubicBezTo>
                  <a:pt x="20376" y="13237"/>
                  <a:pt x="20469" y="13174"/>
                  <a:pt x="20576" y="13135"/>
                </a:cubicBezTo>
                <a:cubicBezTo>
                  <a:pt x="20664" y="13103"/>
                  <a:pt x="20760" y="13095"/>
                  <a:pt x="20796" y="13024"/>
                </a:cubicBezTo>
                <a:cubicBezTo>
                  <a:pt x="20849" y="12922"/>
                  <a:pt x="20717" y="12799"/>
                  <a:pt x="20779" y="12726"/>
                </a:cubicBezTo>
                <a:cubicBezTo>
                  <a:pt x="20805" y="12612"/>
                  <a:pt x="21085" y="12606"/>
                  <a:pt x="21211" y="12564"/>
                </a:cubicBezTo>
                <a:cubicBezTo>
                  <a:pt x="21300" y="12534"/>
                  <a:pt x="21324" y="12488"/>
                  <a:pt x="21381" y="12433"/>
                </a:cubicBezTo>
                <a:cubicBezTo>
                  <a:pt x="21375" y="12253"/>
                  <a:pt x="21127" y="12307"/>
                  <a:pt x="21146" y="12095"/>
                </a:cubicBezTo>
                <a:cubicBezTo>
                  <a:pt x="21181" y="12068"/>
                  <a:pt x="21204" y="12029"/>
                  <a:pt x="21243" y="12006"/>
                </a:cubicBezTo>
                <a:cubicBezTo>
                  <a:pt x="21334" y="11951"/>
                  <a:pt x="21358" y="11930"/>
                  <a:pt x="21430" y="11862"/>
                </a:cubicBezTo>
                <a:cubicBezTo>
                  <a:pt x="21431" y="11683"/>
                  <a:pt x="21194" y="11716"/>
                  <a:pt x="21048" y="11654"/>
                </a:cubicBezTo>
                <a:cubicBezTo>
                  <a:pt x="21015" y="11640"/>
                  <a:pt x="21000" y="11610"/>
                  <a:pt x="20974" y="11590"/>
                </a:cubicBezTo>
                <a:cubicBezTo>
                  <a:pt x="20974" y="11572"/>
                  <a:pt x="20974" y="11555"/>
                  <a:pt x="20974" y="11537"/>
                </a:cubicBezTo>
                <a:cubicBezTo>
                  <a:pt x="21002" y="11514"/>
                  <a:pt x="21021" y="11484"/>
                  <a:pt x="21057" y="11466"/>
                </a:cubicBezTo>
                <a:cubicBezTo>
                  <a:pt x="21168" y="11413"/>
                  <a:pt x="21322" y="11415"/>
                  <a:pt x="21423" y="11356"/>
                </a:cubicBezTo>
                <a:cubicBezTo>
                  <a:pt x="21495" y="11315"/>
                  <a:pt x="21574" y="11174"/>
                  <a:pt x="21504" y="11083"/>
                </a:cubicBezTo>
                <a:cubicBezTo>
                  <a:pt x="21448" y="11009"/>
                  <a:pt x="21318" y="10959"/>
                  <a:pt x="21203" y="10934"/>
                </a:cubicBezTo>
                <a:cubicBezTo>
                  <a:pt x="20983" y="10886"/>
                  <a:pt x="20840" y="11005"/>
                  <a:pt x="20690" y="11044"/>
                </a:cubicBezTo>
                <a:cubicBezTo>
                  <a:pt x="20593" y="11057"/>
                  <a:pt x="20496" y="11070"/>
                  <a:pt x="20398" y="11083"/>
                </a:cubicBezTo>
                <a:cubicBezTo>
                  <a:pt x="20326" y="11101"/>
                  <a:pt x="20194" y="11158"/>
                  <a:pt x="20089" y="11121"/>
                </a:cubicBezTo>
                <a:cubicBezTo>
                  <a:pt x="20051" y="11108"/>
                  <a:pt x="20039" y="11075"/>
                  <a:pt x="20015" y="11050"/>
                </a:cubicBezTo>
                <a:cubicBezTo>
                  <a:pt x="20022" y="10894"/>
                  <a:pt x="20237" y="10890"/>
                  <a:pt x="20332" y="10804"/>
                </a:cubicBezTo>
                <a:cubicBezTo>
                  <a:pt x="20396" y="10746"/>
                  <a:pt x="20378" y="10623"/>
                  <a:pt x="20430" y="10557"/>
                </a:cubicBezTo>
                <a:cubicBezTo>
                  <a:pt x="20491" y="10479"/>
                  <a:pt x="20614" y="10442"/>
                  <a:pt x="20682" y="10369"/>
                </a:cubicBezTo>
                <a:cubicBezTo>
                  <a:pt x="20800" y="10242"/>
                  <a:pt x="20905" y="9931"/>
                  <a:pt x="20756" y="9765"/>
                </a:cubicBezTo>
                <a:cubicBezTo>
                  <a:pt x="20696" y="9699"/>
                  <a:pt x="20530" y="9623"/>
                  <a:pt x="20356" y="9654"/>
                </a:cubicBezTo>
                <a:cubicBezTo>
                  <a:pt x="20278" y="9668"/>
                  <a:pt x="20170" y="9709"/>
                  <a:pt x="20063" y="9688"/>
                </a:cubicBezTo>
                <a:cubicBezTo>
                  <a:pt x="19964" y="9668"/>
                  <a:pt x="19869" y="9604"/>
                  <a:pt x="19820" y="9544"/>
                </a:cubicBezTo>
                <a:cubicBezTo>
                  <a:pt x="19804" y="9524"/>
                  <a:pt x="19805" y="9498"/>
                  <a:pt x="19788" y="9480"/>
                </a:cubicBezTo>
                <a:cubicBezTo>
                  <a:pt x="19802" y="9355"/>
                  <a:pt x="19965" y="9347"/>
                  <a:pt x="20063" y="9290"/>
                </a:cubicBezTo>
                <a:cubicBezTo>
                  <a:pt x="20154" y="9238"/>
                  <a:pt x="20162" y="9145"/>
                  <a:pt x="20210" y="9057"/>
                </a:cubicBezTo>
                <a:cubicBezTo>
                  <a:pt x="20248" y="8987"/>
                  <a:pt x="20323" y="8927"/>
                  <a:pt x="20349" y="8849"/>
                </a:cubicBezTo>
                <a:cubicBezTo>
                  <a:pt x="20367" y="8796"/>
                  <a:pt x="20338" y="8733"/>
                  <a:pt x="20315" y="8707"/>
                </a:cubicBezTo>
                <a:cubicBezTo>
                  <a:pt x="20282" y="8669"/>
                  <a:pt x="20121" y="8573"/>
                  <a:pt x="20023" y="8590"/>
                </a:cubicBezTo>
                <a:cubicBezTo>
                  <a:pt x="19929" y="8607"/>
                  <a:pt x="19800" y="8655"/>
                  <a:pt x="19682" y="8616"/>
                </a:cubicBezTo>
                <a:cubicBezTo>
                  <a:pt x="19551" y="8572"/>
                  <a:pt x="19540" y="8435"/>
                  <a:pt x="19396" y="8408"/>
                </a:cubicBezTo>
                <a:cubicBezTo>
                  <a:pt x="19339" y="8397"/>
                  <a:pt x="19267" y="8425"/>
                  <a:pt x="19227" y="8435"/>
                </a:cubicBezTo>
                <a:cubicBezTo>
                  <a:pt x="19110" y="8463"/>
                  <a:pt x="18998" y="8489"/>
                  <a:pt x="18884" y="8513"/>
                </a:cubicBezTo>
                <a:cubicBezTo>
                  <a:pt x="18798" y="8530"/>
                  <a:pt x="18647" y="8510"/>
                  <a:pt x="18680" y="8421"/>
                </a:cubicBezTo>
                <a:cubicBezTo>
                  <a:pt x="18716" y="8326"/>
                  <a:pt x="18917" y="8321"/>
                  <a:pt x="19015" y="8272"/>
                </a:cubicBezTo>
                <a:cubicBezTo>
                  <a:pt x="19101" y="8230"/>
                  <a:pt x="19177" y="8169"/>
                  <a:pt x="19276" y="8136"/>
                </a:cubicBezTo>
                <a:cubicBezTo>
                  <a:pt x="19349" y="8123"/>
                  <a:pt x="19421" y="8110"/>
                  <a:pt x="19494" y="8097"/>
                </a:cubicBezTo>
                <a:cubicBezTo>
                  <a:pt x="19560" y="8069"/>
                  <a:pt x="19588" y="7998"/>
                  <a:pt x="19648" y="7966"/>
                </a:cubicBezTo>
                <a:cubicBezTo>
                  <a:pt x="19707" y="7935"/>
                  <a:pt x="19811" y="7945"/>
                  <a:pt x="19869" y="7914"/>
                </a:cubicBezTo>
                <a:cubicBezTo>
                  <a:pt x="19919" y="7887"/>
                  <a:pt x="19939" y="7825"/>
                  <a:pt x="19974" y="7786"/>
                </a:cubicBezTo>
                <a:cubicBezTo>
                  <a:pt x="20058" y="7694"/>
                  <a:pt x="20177" y="7675"/>
                  <a:pt x="20178" y="7512"/>
                </a:cubicBezTo>
                <a:cubicBezTo>
                  <a:pt x="20145" y="7485"/>
                  <a:pt x="20127" y="7450"/>
                  <a:pt x="20080" y="7434"/>
                </a:cubicBezTo>
                <a:cubicBezTo>
                  <a:pt x="19906" y="7374"/>
                  <a:pt x="19754" y="7417"/>
                  <a:pt x="19771" y="7214"/>
                </a:cubicBezTo>
                <a:cubicBezTo>
                  <a:pt x="19797" y="7193"/>
                  <a:pt x="19815" y="7158"/>
                  <a:pt x="19845" y="7141"/>
                </a:cubicBezTo>
                <a:cubicBezTo>
                  <a:pt x="19901" y="7111"/>
                  <a:pt x="19996" y="7097"/>
                  <a:pt x="20055" y="7070"/>
                </a:cubicBezTo>
                <a:cubicBezTo>
                  <a:pt x="20096" y="6931"/>
                  <a:pt x="19905" y="6922"/>
                  <a:pt x="19797" y="6862"/>
                </a:cubicBezTo>
                <a:cubicBezTo>
                  <a:pt x="19769" y="6847"/>
                  <a:pt x="19755" y="6817"/>
                  <a:pt x="19731" y="6798"/>
                </a:cubicBezTo>
                <a:cubicBezTo>
                  <a:pt x="19732" y="6640"/>
                  <a:pt x="19875" y="6495"/>
                  <a:pt x="20000" y="6435"/>
                </a:cubicBezTo>
                <a:cubicBezTo>
                  <a:pt x="20065" y="6403"/>
                  <a:pt x="20143" y="6397"/>
                  <a:pt x="20203" y="6364"/>
                </a:cubicBezTo>
                <a:cubicBezTo>
                  <a:pt x="20250" y="6338"/>
                  <a:pt x="20345" y="6239"/>
                  <a:pt x="20284" y="6174"/>
                </a:cubicBezTo>
                <a:cubicBezTo>
                  <a:pt x="20236" y="6070"/>
                  <a:pt x="20002" y="6150"/>
                  <a:pt x="19894" y="6096"/>
                </a:cubicBezTo>
                <a:cubicBezTo>
                  <a:pt x="19759" y="6029"/>
                  <a:pt x="19842" y="5898"/>
                  <a:pt x="19763" y="5804"/>
                </a:cubicBezTo>
                <a:cubicBezTo>
                  <a:pt x="19685" y="5712"/>
                  <a:pt x="19435" y="5747"/>
                  <a:pt x="19348" y="5662"/>
                </a:cubicBezTo>
                <a:cubicBezTo>
                  <a:pt x="19286" y="5601"/>
                  <a:pt x="19328" y="5473"/>
                  <a:pt x="19324" y="5376"/>
                </a:cubicBezTo>
                <a:cubicBezTo>
                  <a:pt x="19322" y="5322"/>
                  <a:pt x="19289" y="5260"/>
                  <a:pt x="19333" y="5221"/>
                </a:cubicBezTo>
                <a:cubicBezTo>
                  <a:pt x="19369" y="5147"/>
                  <a:pt x="19504" y="5176"/>
                  <a:pt x="19608" y="5155"/>
                </a:cubicBezTo>
                <a:cubicBezTo>
                  <a:pt x="19732" y="5129"/>
                  <a:pt x="19829" y="5087"/>
                  <a:pt x="19886" y="5006"/>
                </a:cubicBezTo>
                <a:cubicBezTo>
                  <a:pt x="19908" y="4973"/>
                  <a:pt x="19942" y="4888"/>
                  <a:pt x="19900" y="4844"/>
                </a:cubicBezTo>
                <a:cubicBezTo>
                  <a:pt x="19856" y="4743"/>
                  <a:pt x="19645" y="4794"/>
                  <a:pt x="19600" y="4661"/>
                </a:cubicBezTo>
                <a:cubicBezTo>
                  <a:pt x="19559" y="4540"/>
                  <a:pt x="19793" y="4409"/>
                  <a:pt x="19706" y="4220"/>
                </a:cubicBezTo>
                <a:cubicBezTo>
                  <a:pt x="19669" y="4140"/>
                  <a:pt x="19571" y="4119"/>
                  <a:pt x="19494" y="4071"/>
                </a:cubicBezTo>
                <a:cubicBezTo>
                  <a:pt x="19311" y="4076"/>
                  <a:pt x="19342" y="4233"/>
                  <a:pt x="19178" y="4259"/>
                </a:cubicBezTo>
                <a:cubicBezTo>
                  <a:pt x="19016" y="4284"/>
                  <a:pt x="18946" y="4083"/>
                  <a:pt x="18812" y="4057"/>
                </a:cubicBezTo>
                <a:cubicBezTo>
                  <a:pt x="18693" y="4034"/>
                  <a:pt x="18536" y="4154"/>
                  <a:pt x="18428" y="4078"/>
                </a:cubicBezTo>
                <a:cubicBezTo>
                  <a:pt x="18300" y="4042"/>
                  <a:pt x="18371" y="3914"/>
                  <a:pt x="18331" y="3806"/>
                </a:cubicBezTo>
                <a:cubicBezTo>
                  <a:pt x="18320" y="3777"/>
                  <a:pt x="18291" y="3756"/>
                  <a:pt x="18274" y="3733"/>
                </a:cubicBezTo>
                <a:cubicBezTo>
                  <a:pt x="18073" y="3697"/>
                  <a:pt x="17900" y="3831"/>
                  <a:pt x="17818" y="3934"/>
                </a:cubicBezTo>
                <a:cubicBezTo>
                  <a:pt x="17747" y="4025"/>
                  <a:pt x="17715" y="4124"/>
                  <a:pt x="17543" y="4117"/>
                </a:cubicBezTo>
                <a:cubicBezTo>
                  <a:pt x="17504" y="4086"/>
                  <a:pt x="17455" y="4066"/>
                  <a:pt x="17429" y="4025"/>
                </a:cubicBezTo>
                <a:cubicBezTo>
                  <a:pt x="17175" y="3638"/>
                  <a:pt x="17816" y="3597"/>
                  <a:pt x="17950" y="3363"/>
                </a:cubicBezTo>
                <a:cubicBezTo>
                  <a:pt x="18043" y="3198"/>
                  <a:pt x="17875" y="3120"/>
                  <a:pt x="17844" y="2999"/>
                </a:cubicBezTo>
                <a:cubicBezTo>
                  <a:pt x="17832" y="2953"/>
                  <a:pt x="17869" y="2904"/>
                  <a:pt x="17884" y="2876"/>
                </a:cubicBezTo>
                <a:cubicBezTo>
                  <a:pt x="17926" y="2796"/>
                  <a:pt x="17963" y="2687"/>
                  <a:pt x="17909" y="2603"/>
                </a:cubicBezTo>
                <a:cubicBezTo>
                  <a:pt x="17892" y="2575"/>
                  <a:pt x="17877" y="2547"/>
                  <a:pt x="17844" y="2532"/>
                </a:cubicBezTo>
                <a:cubicBezTo>
                  <a:pt x="17709" y="2474"/>
                  <a:pt x="17609" y="2576"/>
                  <a:pt x="17552" y="2624"/>
                </a:cubicBezTo>
                <a:cubicBezTo>
                  <a:pt x="17512" y="2657"/>
                  <a:pt x="17458" y="2687"/>
                  <a:pt x="17397" y="2701"/>
                </a:cubicBezTo>
                <a:cubicBezTo>
                  <a:pt x="17350" y="2713"/>
                  <a:pt x="17317" y="2708"/>
                  <a:pt x="17283" y="2727"/>
                </a:cubicBezTo>
                <a:cubicBezTo>
                  <a:pt x="17212" y="2767"/>
                  <a:pt x="17207" y="2853"/>
                  <a:pt x="17111" y="2876"/>
                </a:cubicBezTo>
                <a:cubicBezTo>
                  <a:pt x="17078" y="2894"/>
                  <a:pt x="17010" y="2890"/>
                  <a:pt x="16973" y="2876"/>
                </a:cubicBezTo>
                <a:cubicBezTo>
                  <a:pt x="16909" y="2850"/>
                  <a:pt x="16868" y="2791"/>
                  <a:pt x="16795" y="2772"/>
                </a:cubicBezTo>
                <a:cubicBezTo>
                  <a:pt x="16728" y="2770"/>
                  <a:pt x="16660" y="2768"/>
                  <a:pt x="16592" y="2766"/>
                </a:cubicBezTo>
                <a:cubicBezTo>
                  <a:pt x="16545" y="2756"/>
                  <a:pt x="16513" y="2732"/>
                  <a:pt x="16478" y="2713"/>
                </a:cubicBezTo>
                <a:cubicBezTo>
                  <a:pt x="16451" y="2618"/>
                  <a:pt x="16475" y="2530"/>
                  <a:pt x="16526" y="2461"/>
                </a:cubicBezTo>
                <a:cubicBezTo>
                  <a:pt x="16559" y="2418"/>
                  <a:pt x="16625" y="2348"/>
                  <a:pt x="16584" y="2267"/>
                </a:cubicBezTo>
                <a:cubicBezTo>
                  <a:pt x="16547" y="2194"/>
                  <a:pt x="16449" y="2144"/>
                  <a:pt x="16346" y="2123"/>
                </a:cubicBezTo>
                <a:cubicBezTo>
                  <a:pt x="16283" y="2110"/>
                  <a:pt x="16232" y="2121"/>
                  <a:pt x="16185" y="2098"/>
                </a:cubicBezTo>
                <a:cubicBezTo>
                  <a:pt x="16118" y="2065"/>
                  <a:pt x="16116" y="2001"/>
                  <a:pt x="16080" y="1942"/>
                </a:cubicBezTo>
                <a:cubicBezTo>
                  <a:pt x="16012" y="1834"/>
                  <a:pt x="15839" y="1731"/>
                  <a:pt x="15982" y="1584"/>
                </a:cubicBezTo>
                <a:cubicBezTo>
                  <a:pt x="16067" y="1497"/>
                  <a:pt x="16221" y="1541"/>
                  <a:pt x="16315" y="1488"/>
                </a:cubicBezTo>
                <a:cubicBezTo>
                  <a:pt x="16329" y="1479"/>
                  <a:pt x="16334" y="1459"/>
                  <a:pt x="16346" y="1449"/>
                </a:cubicBezTo>
                <a:cubicBezTo>
                  <a:pt x="16345" y="1308"/>
                  <a:pt x="16182" y="1228"/>
                  <a:pt x="16071" y="1170"/>
                </a:cubicBezTo>
                <a:cubicBezTo>
                  <a:pt x="16035" y="1151"/>
                  <a:pt x="15973" y="1108"/>
                  <a:pt x="15900" y="1124"/>
                </a:cubicBezTo>
                <a:cubicBezTo>
                  <a:pt x="15810" y="1143"/>
                  <a:pt x="15768" y="1215"/>
                  <a:pt x="15679" y="1234"/>
                </a:cubicBezTo>
                <a:cubicBezTo>
                  <a:pt x="15543" y="1263"/>
                  <a:pt x="15377" y="1155"/>
                  <a:pt x="15224" y="1156"/>
                </a:cubicBezTo>
                <a:cubicBezTo>
                  <a:pt x="15203" y="1173"/>
                  <a:pt x="15170" y="1182"/>
                  <a:pt x="15152" y="1202"/>
                </a:cubicBezTo>
                <a:cubicBezTo>
                  <a:pt x="15113" y="1245"/>
                  <a:pt x="15093" y="1302"/>
                  <a:pt x="15038" y="1332"/>
                </a:cubicBezTo>
                <a:cubicBezTo>
                  <a:pt x="15005" y="1349"/>
                  <a:pt x="14944" y="1355"/>
                  <a:pt x="14900" y="1344"/>
                </a:cubicBezTo>
                <a:cubicBezTo>
                  <a:pt x="14721" y="1297"/>
                  <a:pt x="14723" y="1134"/>
                  <a:pt x="14786" y="994"/>
                </a:cubicBezTo>
                <a:cubicBezTo>
                  <a:pt x="14798" y="967"/>
                  <a:pt x="14816" y="916"/>
                  <a:pt x="14802" y="877"/>
                </a:cubicBezTo>
                <a:cubicBezTo>
                  <a:pt x="14781" y="815"/>
                  <a:pt x="14716" y="751"/>
                  <a:pt x="14680" y="695"/>
                </a:cubicBezTo>
                <a:cubicBezTo>
                  <a:pt x="14616" y="597"/>
                  <a:pt x="14568" y="511"/>
                  <a:pt x="14445" y="461"/>
                </a:cubicBezTo>
                <a:cubicBezTo>
                  <a:pt x="14405" y="446"/>
                  <a:pt x="14318" y="428"/>
                  <a:pt x="14273" y="454"/>
                </a:cubicBezTo>
                <a:cubicBezTo>
                  <a:pt x="14150" y="490"/>
                  <a:pt x="14245" y="677"/>
                  <a:pt x="14087" y="715"/>
                </a:cubicBezTo>
                <a:cubicBezTo>
                  <a:pt x="14039" y="740"/>
                  <a:pt x="13955" y="721"/>
                  <a:pt x="13915" y="701"/>
                </a:cubicBezTo>
                <a:cubicBezTo>
                  <a:pt x="13864" y="676"/>
                  <a:pt x="13828" y="629"/>
                  <a:pt x="13777" y="603"/>
                </a:cubicBezTo>
                <a:cubicBezTo>
                  <a:pt x="13583" y="506"/>
                  <a:pt x="13180" y="500"/>
                  <a:pt x="13199" y="740"/>
                </a:cubicBezTo>
                <a:cubicBezTo>
                  <a:pt x="13212" y="750"/>
                  <a:pt x="13220" y="770"/>
                  <a:pt x="13233" y="779"/>
                </a:cubicBezTo>
                <a:cubicBezTo>
                  <a:pt x="13274" y="806"/>
                  <a:pt x="13333" y="809"/>
                  <a:pt x="13379" y="831"/>
                </a:cubicBezTo>
                <a:cubicBezTo>
                  <a:pt x="13410" y="847"/>
                  <a:pt x="13429" y="873"/>
                  <a:pt x="13460" y="889"/>
                </a:cubicBezTo>
                <a:cubicBezTo>
                  <a:pt x="13473" y="933"/>
                  <a:pt x="13480" y="958"/>
                  <a:pt x="13477" y="1007"/>
                </a:cubicBezTo>
                <a:cubicBezTo>
                  <a:pt x="13434" y="1043"/>
                  <a:pt x="13412" y="1080"/>
                  <a:pt x="13345" y="1097"/>
                </a:cubicBezTo>
                <a:cubicBezTo>
                  <a:pt x="13281" y="1113"/>
                  <a:pt x="13191" y="1095"/>
                  <a:pt x="13136" y="1117"/>
                </a:cubicBezTo>
                <a:cubicBezTo>
                  <a:pt x="13114" y="1135"/>
                  <a:pt x="13092" y="1152"/>
                  <a:pt x="13070" y="1170"/>
                </a:cubicBezTo>
                <a:cubicBezTo>
                  <a:pt x="13047" y="1183"/>
                  <a:pt x="13018" y="1188"/>
                  <a:pt x="12996" y="1202"/>
                </a:cubicBezTo>
                <a:cubicBezTo>
                  <a:pt x="12787" y="1196"/>
                  <a:pt x="12751" y="1051"/>
                  <a:pt x="12526" y="1065"/>
                </a:cubicBezTo>
                <a:cubicBezTo>
                  <a:pt x="12507" y="1076"/>
                  <a:pt x="12487" y="1086"/>
                  <a:pt x="12468" y="1097"/>
                </a:cubicBezTo>
                <a:cubicBezTo>
                  <a:pt x="12416" y="1158"/>
                  <a:pt x="12434" y="1275"/>
                  <a:pt x="12377" y="1337"/>
                </a:cubicBezTo>
                <a:cubicBezTo>
                  <a:pt x="12349" y="1368"/>
                  <a:pt x="12267" y="1407"/>
                  <a:pt x="12183" y="1389"/>
                </a:cubicBezTo>
                <a:cubicBezTo>
                  <a:pt x="12147" y="1382"/>
                  <a:pt x="12104" y="1351"/>
                  <a:pt x="12045" y="1364"/>
                </a:cubicBezTo>
                <a:cubicBezTo>
                  <a:pt x="11986" y="1377"/>
                  <a:pt x="11955" y="1430"/>
                  <a:pt x="11899" y="1449"/>
                </a:cubicBezTo>
                <a:cubicBezTo>
                  <a:pt x="11796" y="1482"/>
                  <a:pt x="11667" y="1415"/>
                  <a:pt x="11630" y="1371"/>
                </a:cubicBezTo>
                <a:cubicBezTo>
                  <a:pt x="11494" y="1210"/>
                  <a:pt x="11773" y="1107"/>
                  <a:pt x="11736" y="962"/>
                </a:cubicBezTo>
                <a:cubicBezTo>
                  <a:pt x="11722" y="907"/>
                  <a:pt x="11689" y="885"/>
                  <a:pt x="11655" y="850"/>
                </a:cubicBezTo>
                <a:cubicBezTo>
                  <a:pt x="11429" y="841"/>
                  <a:pt x="11409" y="1030"/>
                  <a:pt x="11143" y="1019"/>
                </a:cubicBezTo>
                <a:cubicBezTo>
                  <a:pt x="11101" y="988"/>
                  <a:pt x="11051" y="976"/>
                  <a:pt x="11028" y="928"/>
                </a:cubicBezTo>
                <a:cubicBezTo>
                  <a:pt x="11010" y="890"/>
                  <a:pt x="11038" y="836"/>
                  <a:pt x="11020" y="793"/>
                </a:cubicBezTo>
                <a:cubicBezTo>
                  <a:pt x="11012" y="773"/>
                  <a:pt x="10984" y="757"/>
                  <a:pt x="10971" y="740"/>
                </a:cubicBezTo>
                <a:cubicBezTo>
                  <a:pt x="10582" y="661"/>
                  <a:pt x="10663" y="935"/>
                  <a:pt x="10427" y="1012"/>
                </a:cubicBezTo>
                <a:cubicBezTo>
                  <a:pt x="10354" y="1036"/>
                  <a:pt x="10272" y="1017"/>
                  <a:pt x="10183" y="1033"/>
                </a:cubicBezTo>
                <a:cubicBezTo>
                  <a:pt x="10082" y="1050"/>
                  <a:pt x="9895" y="1094"/>
                  <a:pt x="9800" y="1046"/>
                </a:cubicBezTo>
                <a:cubicBezTo>
                  <a:pt x="9719" y="1006"/>
                  <a:pt x="9715" y="891"/>
                  <a:pt x="9630" y="857"/>
                </a:cubicBezTo>
                <a:cubicBezTo>
                  <a:pt x="9563" y="853"/>
                  <a:pt x="9495" y="849"/>
                  <a:pt x="9427" y="845"/>
                </a:cubicBezTo>
                <a:cubicBezTo>
                  <a:pt x="9377" y="834"/>
                  <a:pt x="9351" y="800"/>
                  <a:pt x="9313" y="779"/>
                </a:cubicBezTo>
                <a:cubicBezTo>
                  <a:pt x="9306" y="752"/>
                  <a:pt x="9282" y="710"/>
                  <a:pt x="9296" y="669"/>
                </a:cubicBezTo>
                <a:cubicBezTo>
                  <a:pt x="9306" y="639"/>
                  <a:pt x="9340" y="607"/>
                  <a:pt x="9353" y="578"/>
                </a:cubicBezTo>
                <a:cubicBezTo>
                  <a:pt x="9388" y="500"/>
                  <a:pt x="9324" y="409"/>
                  <a:pt x="9256" y="390"/>
                </a:cubicBezTo>
                <a:cubicBezTo>
                  <a:pt x="9145" y="337"/>
                  <a:pt x="9007" y="506"/>
                  <a:pt x="8881" y="429"/>
                </a:cubicBezTo>
                <a:cubicBezTo>
                  <a:pt x="8823" y="412"/>
                  <a:pt x="8763" y="343"/>
                  <a:pt x="8783" y="267"/>
                </a:cubicBezTo>
                <a:cubicBezTo>
                  <a:pt x="8790" y="241"/>
                  <a:pt x="8811" y="197"/>
                  <a:pt x="8800" y="162"/>
                </a:cubicBezTo>
                <a:cubicBezTo>
                  <a:pt x="8767" y="52"/>
                  <a:pt x="8635" y="-1"/>
                  <a:pt x="8459" y="0"/>
                </a:cubicBezTo>
                <a:close/>
                <a:moveTo>
                  <a:pt x="9783" y="16089"/>
                </a:moveTo>
                <a:cubicBezTo>
                  <a:pt x="9851" y="16101"/>
                  <a:pt x="9914" y="16135"/>
                  <a:pt x="9976" y="16175"/>
                </a:cubicBezTo>
                <a:cubicBezTo>
                  <a:pt x="9976" y="16474"/>
                  <a:pt x="9976" y="16799"/>
                  <a:pt x="9976" y="17097"/>
                </a:cubicBezTo>
                <a:cubicBezTo>
                  <a:pt x="9976" y="17096"/>
                  <a:pt x="9882" y="17286"/>
                  <a:pt x="9671" y="17127"/>
                </a:cubicBezTo>
                <a:cubicBezTo>
                  <a:pt x="9541" y="17029"/>
                  <a:pt x="8872" y="16498"/>
                  <a:pt x="8804" y="16444"/>
                </a:cubicBezTo>
                <a:cubicBezTo>
                  <a:pt x="8867" y="16377"/>
                  <a:pt x="8923" y="16299"/>
                  <a:pt x="9020" y="16270"/>
                </a:cubicBezTo>
                <a:cubicBezTo>
                  <a:pt x="9144" y="16233"/>
                  <a:pt x="9233" y="16324"/>
                  <a:pt x="9361" y="16297"/>
                </a:cubicBezTo>
                <a:cubicBezTo>
                  <a:pt x="9503" y="16267"/>
                  <a:pt x="9621" y="16059"/>
                  <a:pt x="9783" y="16089"/>
                </a:cubicBezTo>
                <a:close/>
                <a:moveTo>
                  <a:pt x="12111" y="16270"/>
                </a:moveTo>
                <a:cubicBezTo>
                  <a:pt x="12207" y="16287"/>
                  <a:pt x="12265" y="16333"/>
                  <a:pt x="12337" y="16368"/>
                </a:cubicBezTo>
                <a:cubicBezTo>
                  <a:pt x="12474" y="16434"/>
                  <a:pt x="12782" y="16524"/>
                  <a:pt x="13025" y="16479"/>
                </a:cubicBezTo>
                <a:lnTo>
                  <a:pt x="11863" y="17379"/>
                </a:lnTo>
                <a:cubicBezTo>
                  <a:pt x="11863" y="17379"/>
                  <a:pt x="11551" y="17522"/>
                  <a:pt x="11551" y="17276"/>
                </a:cubicBezTo>
                <a:cubicBezTo>
                  <a:pt x="11551" y="16969"/>
                  <a:pt x="11551" y="16667"/>
                  <a:pt x="11551" y="16388"/>
                </a:cubicBezTo>
                <a:cubicBezTo>
                  <a:pt x="11678" y="16360"/>
                  <a:pt x="11794" y="16339"/>
                  <a:pt x="11916" y="16304"/>
                </a:cubicBezTo>
                <a:cubicBezTo>
                  <a:pt x="11961" y="16290"/>
                  <a:pt x="12043" y="16258"/>
                  <a:pt x="12111" y="16270"/>
                </a:cubicBezTo>
                <a:close/>
              </a:path>
            </a:pathLst>
          </a:cu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9" name="Tree">
            <a:extLst>
              <a:ext uri="{FF2B5EF4-FFF2-40B4-BE49-F238E27FC236}">
                <a16:creationId xmlns:a16="http://schemas.microsoft.com/office/drawing/2014/main" id="{7E29CAD8-5629-CD4D-9C30-EFB2F4E306EC}"/>
              </a:ext>
            </a:extLst>
          </p:cNvPr>
          <p:cNvSpPr/>
          <p:nvPr/>
        </p:nvSpPr>
        <p:spPr>
          <a:xfrm>
            <a:off x="3349387" y="17881092"/>
            <a:ext cx="1529816" cy="1920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99" extrusionOk="0">
                <a:moveTo>
                  <a:pt x="8459" y="0"/>
                </a:moveTo>
                <a:cubicBezTo>
                  <a:pt x="8430" y="17"/>
                  <a:pt x="8385" y="18"/>
                  <a:pt x="8353" y="33"/>
                </a:cubicBezTo>
                <a:cubicBezTo>
                  <a:pt x="8261" y="78"/>
                  <a:pt x="8167" y="149"/>
                  <a:pt x="8141" y="246"/>
                </a:cubicBezTo>
                <a:cubicBezTo>
                  <a:pt x="8125" y="312"/>
                  <a:pt x="8192" y="361"/>
                  <a:pt x="8214" y="402"/>
                </a:cubicBezTo>
                <a:cubicBezTo>
                  <a:pt x="8257" y="487"/>
                  <a:pt x="8232" y="654"/>
                  <a:pt x="8165" y="695"/>
                </a:cubicBezTo>
                <a:cubicBezTo>
                  <a:pt x="7901" y="855"/>
                  <a:pt x="7751" y="471"/>
                  <a:pt x="7483" y="603"/>
                </a:cubicBezTo>
                <a:cubicBezTo>
                  <a:pt x="7292" y="697"/>
                  <a:pt x="7290" y="946"/>
                  <a:pt x="7099" y="1039"/>
                </a:cubicBezTo>
                <a:cubicBezTo>
                  <a:pt x="6900" y="1137"/>
                  <a:pt x="6622" y="966"/>
                  <a:pt x="6475" y="1136"/>
                </a:cubicBezTo>
                <a:cubicBezTo>
                  <a:pt x="6388" y="1235"/>
                  <a:pt x="6463" y="1349"/>
                  <a:pt x="6426" y="1481"/>
                </a:cubicBezTo>
                <a:cubicBezTo>
                  <a:pt x="6398" y="1579"/>
                  <a:pt x="6346" y="1657"/>
                  <a:pt x="6237" y="1689"/>
                </a:cubicBezTo>
                <a:cubicBezTo>
                  <a:pt x="6076" y="1737"/>
                  <a:pt x="5956" y="1644"/>
                  <a:pt x="5848" y="1611"/>
                </a:cubicBezTo>
                <a:cubicBezTo>
                  <a:pt x="5762" y="1585"/>
                  <a:pt x="5646" y="1565"/>
                  <a:pt x="5539" y="1565"/>
                </a:cubicBezTo>
                <a:cubicBezTo>
                  <a:pt x="5464" y="1624"/>
                  <a:pt x="5379" y="1692"/>
                  <a:pt x="5261" y="1714"/>
                </a:cubicBezTo>
                <a:cubicBezTo>
                  <a:pt x="5120" y="1741"/>
                  <a:pt x="4959" y="1677"/>
                  <a:pt x="4863" y="1734"/>
                </a:cubicBezTo>
                <a:cubicBezTo>
                  <a:pt x="4686" y="1785"/>
                  <a:pt x="4799" y="2053"/>
                  <a:pt x="4700" y="2162"/>
                </a:cubicBezTo>
                <a:cubicBezTo>
                  <a:pt x="4661" y="2206"/>
                  <a:pt x="4580" y="2233"/>
                  <a:pt x="4505" y="2247"/>
                </a:cubicBezTo>
                <a:cubicBezTo>
                  <a:pt x="4434" y="2260"/>
                  <a:pt x="4370" y="2236"/>
                  <a:pt x="4327" y="2267"/>
                </a:cubicBezTo>
                <a:cubicBezTo>
                  <a:pt x="4227" y="2294"/>
                  <a:pt x="4275" y="2389"/>
                  <a:pt x="4238" y="2468"/>
                </a:cubicBezTo>
                <a:cubicBezTo>
                  <a:pt x="4191" y="2569"/>
                  <a:pt x="4058" y="2610"/>
                  <a:pt x="3992" y="2695"/>
                </a:cubicBezTo>
                <a:cubicBezTo>
                  <a:pt x="3972" y="2722"/>
                  <a:pt x="3959" y="2770"/>
                  <a:pt x="3986" y="2798"/>
                </a:cubicBezTo>
                <a:cubicBezTo>
                  <a:pt x="4059" y="2958"/>
                  <a:pt x="4397" y="2807"/>
                  <a:pt x="4547" y="2889"/>
                </a:cubicBezTo>
                <a:cubicBezTo>
                  <a:pt x="4665" y="2953"/>
                  <a:pt x="4571" y="3066"/>
                  <a:pt x="4571" y="3175"/>
                </a:cubicBezTo>
                <a:cubicBezTo>
                  <a:pt x="4590" y="3194"/>
                  <a:pt x="4609" y="3215"/>
                  <a:pt x="4628" y="3234"/>
                </a:cubicBezTo>
                <a:cubicBezTo>
                  <a:pt x="4735" y="3298"/>
                  <a:pt x="4862" y="3330"/>
                  <a:pt x="4848" y="3474"/>
                </a:cubicBezTo>
                <a:cubicBezTo>
                  <a:pt x="4803" y="3508"/>
                  <a:pt x="4772" y="3538"/>
                  <a:pt x="4700" y="3552"/>
                </a:cubicBezTo>
                <a:cubicBezTo>
                  <a:pt x="4588" y="3574"/>
                  <a:pt x="4456" y="3531"/>
                  <a:pt x="4376" y="3513"/>
                </a:cubicBezTo>
                <a:cubicBezTo>
                  <a:pt x="4149" y="3464"/>
                  <a:pt x="3817" y="3477"/>
                  <a:pt x="3709" y="3598"/>
                </a:cubicBezTo>
                <a:cubicBezTo>
                  <a:pt x="3589" y="3731"/>
                  <a:pt x="3770" y="3895"/>
                  <a:pt x="3806" y="4012"/>
                </a:cubicBezTo>
                <a:cubicBezTo>
                  <a:pt x="3803" y="4083"/>
                  <a:pt x="3800" y="4155"/>
                  <a:pt x="3798" y="4227"/>
                </a:cubicBezTo>
                <a:cubicBezTo>
                  <a:pt x="3798" y="4294"/>
                  <a:pt x="3826" y="4376"/>
                  <a:pt x="3783" y="4421"/>
                </a:cubicBezTo>
                <a:cubicBezTo>
                  <a:pt x="3753" y="4488"/>
                  <a:pt x="3639" y="4476"/>
                  <a:pt x="3571" y="4512"/>
                </a:cubicBezTo>
                <a:cubicBezTo>
                  <a:pt x="3490" y="4555"/>
                  <a:pt x="3456" y="4628"/>
                  <a:pt x="3342" y="4649"/>
                </a:cubicBezTo>
                <a:cubicBezTo>
                  <a:pt x="3224" y="4671"/>
                  <a:pt x="3170" y="4580"/>
                  <a:pt x="3130" y="4533"/>
                </a:cubicBezTo>
                <a:cubicBezTo>
                  <a:pt x="3063" y="4453"/>
                  <a:pt x="2866" y="4232"/>
                  <a:pt x="2667" y="4272"/>
                </a:cubicBezTo>
                <a:cubicBezTo>
                  <a:pt x="2585" y="4288"/>
                  <a:pt x="2495" y="4332"/>
                  <a:pt x="2463" y="4389"/>
                </a:cubicBezTo>
                <a:cubicBezTo>
                  <a:pt x="2436" y="4437"/>
                  <a:pt x="2457" y="4490"/>
                  <a:pt x="2440" y="4551"/>
                </a:cubicBezTo>
                <a:cubicBezTo>
                  <a:pt x="2417" y="4634"/>
                  <a:pt x="2376" y="4717"/>
                  <a:pt x="2302" y="4759"/>
                </a:cubicBezTo>
                <a:cubicBezTo>
                  <a:pt x="2247" y="4791"/>
                  <a:pt x="2129" y="4814"/>
                  <a:pt x="2033" y="4791"/>
                </a:cubicBezTo>
                <a:cubicBezTo>
                  <a:pt x="1997" y="4783"/>
                  <a:pt x="1939" y="4759"/>
                  <a:pt x="1879" y="4773"/>
                </a:cubicBezTo>
                <a:cubicBezTo>
                  <a:pt x="1806" y="4789"/>
                  <a:pt x="1753" y="4846"/>
                  <a:pt x="1692" y="4876"/>
                </a:cubicBezTo>
                <a:cubicBezTo>
                  <a:pt x="1601" y="4920"/>
                  <a:pt x="1481" y="4931"/>
                  <a:pt x="1398" y="4981"/>
                </a:cubicBezTo>
                <a:cubicBezTo>
                  <a:pt x="1375" y="4994"/>
                  <a:pt x="1368" y="5021"/>
                  <a:pt x="1349" y="5038"/>
                </a:cubicBezTo>
                <a:cubicBezTo>
                  <a:pt x="1349" y="5065"/>
                  <a:pt x="1351" y="5077"/>
                  <a:pt x="1366" y="5091"/>
                </a:cubicBezTo>
                <a:cubicBezTo>
                  <a:pt x="1388" y="5137"/>
                  <a:pt x="1444" y="5134"/>
                  <a:pt x="1497" y="5155"/>
                </a:cubicBezTo>
                <a:cubicBezTo>
                  <a:pt x="1568" y="5183"/>
                  <a:pt x="1616" y="5214"/>
                  <a:pt x="1644" y="5278"/>
                </a:cubicBezTo>
                <a:cubicBezTo>
                  <a:pt x="1655" y="5305"/>
                  <a:pt x="1666" y="5336"/>
                  <a:pt x="1644" y="5363"/>
                </a:cubicBezTo>
                <a:cubicBezTo>
                  <a:pt x="1612" y="5489"/>
                  <a:pt x="1370" y="5457"/>
                  <a:pt x="1317" y="5571"/>
                </a:cubicBezTo>
                <a:cubicBezTo>
                  <a:pt x="1240" y="5737"/>
                  <a:pt x="1504" y="5899"/>
                  <a:pt x="1635" y="5927"/>
                </a:cubicBezTo>
                <a:cubicBezTo>
                  <a:pt x="1749" y="5952"/>
                  <a:pt x="1826" y="5888"/>
                  <a:pt x="1896" y="5870"/>
                </a:cubicBezTo>
                <a:cubicBezTo>
                  <a:pt x="1942" y="5858"/>
                  <a:pt x="1987" y="5868"/>
                  <a:pt x="2033" y="5870"/>
                </a:cubicBezTo>
                <a:cubicBezTo>
                  <a:pt x="2058" y="5885"/>
                  <a:pt x="2083" y="5900"/>
                  <a:pt x="2107" y="5916"/>
                </a:cubicBezTo>
                <a:cubicBezTo>
                  <a:pt x="2185" y="6007"/>
                  <a:pt x="2091" y="6112"/>
                  <a:pt x="2065" y="6195"/>
                </a:cubicBezTo>
                <a:cubicBezTo>
                  <a:pt x="2036" y="6289"/>
                  <a:pt x="2113" y="6333"/>
                  <a:pt x="2131" y="6389"/>
                </a:cubicBezTo>
                <a:cubicBezTo>
                  <a:pt x="2148" y="6444"/>
                  <a:pt x="2094" y="6496"/>
                  <a:pt x="2082" y="6538"/>
                </a:cubicBezTo>
                <a:cubicBezTo>
                  <a:pt x="2071" y="6575"/>
                  <a:pt x="2092" y="6617"/>
                  <a:pt x="2099" y="6643"/>
                </a:cubicBezTo>
                <a:cubicBezTo>
                  <a:pt x="2126" y="6739"/>
                  <a:pt x="2057" y="6824"/>
                  <a:pt x="1993" y="6851"/>
                </a:cubicBezTo>
                <a:cubicBezTo>
                  <a:pt x="1752" y="6952"/>
                  <a:pt x="1622" y="6709"/>
                  <a:pt x="1383" y="6753"/>
                </a:cubicBezTo>
                <a:cubicBezTo>
                  <a:pt x="1248" y="6777"/>
                  <a:pt x="1071" y="6855"/>
                  <a:pt x="1146" y="7018"/>
                </a:cubicBezTo>
                <a:cubicBezTo>
                  <a:pt x="1189" y="7111"/>
                  <a:pt x="1404" y="7301"/>
                  <a:pt x="1601" y="7265"/>
                </a:cubicBezTo>
                <a:cubicBezTo>
                  <a:pt x="1701" y="7246"/>
                  <a:pt x="1839" y="7157"/>
                  <a:pt x="1959" y="7219"/>
                </a:cubicBezTo>
                <a:cubicBezTo>
                  <a:pt x="2115" y="7300"/>
                  <a:pt x="2032" y="7519"/>
                  <a:pt x="2205" y="7578"/>
                </a:cubicBezTo>
                <a:cubicBezTo>
                  <a:pt x="2424" y="7651"/>
                  <a:pt x="2911" y="7641"/>
                  <a:pt x="2895" y="7868"/>
                </a:cubicBezTo>
                <a:cubicBezTo>
                  <a:pt x="2847" y="7904"/>
                  <a:pt x="2819" y="7933"/>
                  <a:pt x="2741" y="7948"/>
                </a:cubicBezTo>
                <a:cubicBezTo>
                  <a:pt x="2601" y="7974"/>
                  <a:pt x="2449" y="7912"/>
                  <a:pt x="2334" y="7953"/>
                </a:cubicBezTo>
                <a:cubicBezTo>
                  <a:pt x="2209" y="7997"/>
                  <a:pt x="2215" y="8167"/>
                  <a:pt x="2016" y="8207"/>
                </a:cubicBezTo>
                <a:cubicBezTo>
                  <a:pt x="1873" y="8235"/>
                  <a:pt x="1783" y="8132"/>
                  <a:pt x="1707" y="8097"/>
                </a:cubicBezTo>
                <a:cubicBezTo>
                  <a:pt x="1603" y="8048"/>
                  <a:pt x="1436" y="8101"/>
                  <a:pt x="1366" y="8142"/>
                </a:cubicBezTo>
                <a:cubicBezTo>
                  <a:pt x="1342" y="8156"/>
                  <a:pt x="1330" y="8183"/>
                  <a:pt x="1309" y="8200"/>
                </a:cubicBezTo>
                <a:cubicBezTo>
                  <a:pt x="1309" y="8219"/>
                  <a:pt x="1309" y="8239"/>
                  <a:pt x="1309" y="8259"/>
                </a:cubicBezTo>
                <a:cubicBezTo>
                  <a:pt x="1336" y="8280"/>
                  <a:pt x="1353" y="8312"/>
                  <a:pt x="1383" y="8330"/>
                </a:cubicBezTo>
                <a:cubicBezTo>
                  <a:pt x="1433" y="8359"/>
                  <a:pt x="1598" y="8433"/>
                  <a:pt x="1521" y="8513"/>
                </a:cubicBezTo>
                <a:cubicBezTo>
                  <a:pt x="1467" y="8639"/>
                  <a:pt x="1114" y="8542"/>
                  <a:pt x="1048" y="8693"/>
                </a:cubicBezTo>
                <a:cubicBezTo>
                  <a:pt x="995" y="8755"/>
                  <a:pt x="1063" y="8845"/>
                  <a:pt x="1097" y="8881"/>
                </a:cubicBezTo>
                <a:cubicBezTo>
                  <a:pt x="1138" y="8924"/>
                  <a:pt x="1275" y="8996"/>
                  <a:pt x="1334" y="9032"/>
                </a:cubicBezTo>
                <a:cubicBezTo>
                  <a:pt x="1438" y="9094"/>
                  <a:pt x="1502" y="9186"/>
                  <a:pt x="1586" y="9265"/>
                </a:cubicBezTo>
                <a:cubicBezTo>
                  <a:pt x="1587" y="9412"/>
                  <a:pt x="1433" y="9383"/>
                  <a:pt x="1326" y="9441"/>
                </a:cubicBezTo>
                <a:cubicBezTo>
                  <a:pt x="1238" y="9489"/>
                  <a:pt x="1190" y="9573"/>
                  <a:pt x="1082" y="9610"/>
                </a:cubicBezTo>
                <a:cubicBezTo>
                  <a:pt x="989" y="9642"/>
                  <a:pt x="848" y="9610"/>
                  <a:pt x="756" y="9642"/>
                </a:cubicBezTo>
                <a:cubicBezTo>
                  <a:pt x="728" y="9732"/>
                  <a:pt x="793" y="9772"/>
                  <a:pt x="813" y="9855"/>
                </a:cubicBezTo>
                <a:cubicBezTo>
                  <a:pt x="837" y="9954"/>
                  <a:pt x="717" y="10040"/>
                  <a:pt x="782" y="10141"/>
                </a:cubicBezTo>
                <a:cubicBezTo>
                  <a:pt x="836" y="10226"/>
                  <a:pt x="962" y="10210"/>
                  <a:pt x="1091" y="10239"/>
                </a:cubicBezTo>
                <a:cubicBezTo>
                  <a:pt x="1164" y="10260"/>
                  <a:pt x="1236" y="10281"/>
                  <a:pt x="1309" y="10303"/>
                </a:cubicBezTo>
                <a:cubicBezTo>
                  <a:pt x="1361" y="10313"/>
                  <a:pt x="1458" y="10305"/>
                  <a:pt x="1497" y="10298"/>
                </a:cubicBezTo>
                <a:cubicBezTo>
                  <a:pt x="1563" y="10294"/>
                  <a:pt x="1627" y="10289"/>
                  <a:pt x="1692" y="10284"/>
                </a:cubicBezTo>
                <a:cubicBezTo>
                  <a:pt x="1773" y="10268"/>
                  <a:pt x="1865" y="10243"/>
                  <a:pt x="1944" y="10225"/>
                </a:cubicBezTo>
                <a:cubicBezTo>
                  <a:pt x="2121" y="10186"/>
                  <a:pt x="2333" y="10172"/>
                  <a:pt x="2408" y="10291"/>
                </a:cubicBezTo>
                <a:cubicBezTo>
                  <a:pt x="2419" y="10308"/>
                  <a:pt x="2437" y="10354"/>
                  <a:pt x="2423" y="10388"/>
                </a:cubicBezTo>
                <a:cubicBezTo>
                  <a:pt x="2393" y="10463"/>
                  <a:pt x="2281" y="10510"/>
                  <a:pt x="2196" y="10545"/>
                </a:cubicBezTo>
                <a:cubicBezTo>
                  <a:pt x="2041" y="10610"/>
                  <a:pt x="1692" y="10709"/>
                  <a:pt x="1601" y="10810"/>
                </a:cubicBezTo>
                <a:cubicBezTo>
                  <a:pt x="1487" y="10937"/>
                  <a:pt x="1624" y="11126"/>
                  <a:pt x="1383" y="11174"/>
                </a:cubicBezTo>
                <a:cubicBezTo>
                  <a:pt x="1127" y="11225"/>
                  <a:pt x="1060" y="10918"/>
                  <a:pt x="782" y="10986"/>
                </a:cubicBezTo>
                <a:cubicBezTo>
                  <a:pt x="747" y="10994"/>
                  <a:pt x="704" y="11015"/>
                  <a:pt x="676" y="11032"/>
                </a:cubicBezTo>
                <a:cubicBezTo>
                  <a:pt x="608" y="11072"/>
                  <a:pt x="552" y="11164"/>
                  <a:pt x="530" y="11238"/>
                </a:cubicBezTo>
                <a:cubicBezTo>
                  <a:pt x="498" y="11344"/>
                  <a:pt x="549" y="11426"/>
                  <a:pt x="487" y="11505"/>
                </a:cubicBezTo>
                <a:cubicBezTo>
                  <a:pt x="446" y="11557"/>
                  <a:pt x="365" y="11603"/>
                  <a:pt x="284" y="11622"/>
                </a:cubicBezTo>
                <a:cubicBezTo>
                  <a:pt x="199" y="11642"/>
                  <a:pt x="112" y="11633"/>
                  <a:pt x="57" y="11674"/>
                </a:cubicBezTo>
                <a:cubicBezTo>
                  <a:pt x="24" y="11700"/>
                  <a:pt x="-26" y="11764"/>
                  <a:pt x="17" y="11810"/>
                </a:cubicBezTo>
                <a:cubicBezTo>
                  <a:pt x="47" y="11877"/>
                  <a:pt x="152" y="11887"/>
                  <a:pt x="235" y="11914"/>
                </a:cubicBezTo>
                <a:cubicBezTo>
                  <a:pt x="347" y="11951"/>
                  <a:pt x="499" y="11999"/>
                  <a:pt x="553" y="12083"/>
                </a:cubicBezTo>
                <a:cubicBezTo>
                  <a:pt x="646" y="12230"/>
                  <a:pt x="405" y="12289"/>
                  <a:pt x="455" y="12440"/>
                </a:cubicBezTo>
                <a:cubicBezTo>
                  <a:pt x="493" y="12551"/>
                  <a:pt x="631" y="12594"/>
                  <a:pt x="684" y="12694"/>
                </a:cubicBezTo>
                <a:cubicBezTo>
                  <a:pt x="718" y="12759"/>
                  <a:pt x="716" y="12836"/>
                  <a:pt x="782" y="12875"/>
                </a:cubicBezTo>
                <a:cubicBezTo>
                  <a:pt x="881" y="12933"/>
                  <a:pt x="1183" y="12885"/>
                  <a:pt x="1317" y="12861"/>
                </a:cubicBezTo>
                <a:cubicBezTo>
                  <a:pt x="1458" y="12837"/>
                  <a:pt x="1621" y="12875"/>
                  <a:pt x="1650" y="12946"/>
                </a:cubicBezTo>
                <a:cubicBezTo>
                  <a:pt x="1669" y="12967"/>
                  <a:pt x="1661" y="12982"/>
                  <a:pt x="1658" y="13012"/>
                </a:cubicBezTo>
                <a:cubicBezTo>
                  <a:pt x="1638" y="13029"/>
                  <a:pt x="1626" y="13056"/>
                  <a:pt x="1601" y="13069"/>
                </a:cubicBezTo>
                <a:cubicBezTo>
                  <a:pt x="1485" y="13132"/>
                  <a:pt x="1300" y="13128"/>
                  <a:pt x="1171" y="13181"/>
                </a:cubicBezTo>
                <a:cubicBezTo>
                  <a:pt x="1068" y="13223"/>
                  <a:pt x="984" y="13292"/>
                  <a:pt x="871" y="13330"/>
                </a:cubicBezTo>
                <a:cubicBezTo>
                  <a:pt x="732" y="13375"/>
                  <a:pt x="478" y="13423"/>
                  <a:pt x="544" y="13602"/>
                </a:cubicBezTo>
                <a:cubicBezTo>
                  <a:pt x="586" y="13713"/>
                  <a:pt x="766" y="13736"/>
                  <a:pt x="805" y="13849"/>
                </a:cubicBezTo>
                <a:cubicBezTo>
                  <a:pt x="841" y="13952"/>
                  <a:pt x="704" y="14022"/>
                  <a:pt x="782" y="14116"/>
                </a:cubicBezTo>
                <a:cubicBezTo>
                  <a:pt x="893" y="14249"/>
                  <a:pt x="1304" y="14157"/>
                  <a:pt x="1375" y="14322"/>
                </a:cubicBezTo>
                <a:cubicBezTo>
                  <a:pt x="1451" y="14403"/>
                  <a:pt x="1338" y="14495"/>
                  <a:pt x="1286" y="14537"/>
                </a:cubicBezTo>
                <a:cubicBezTo>
                  <a:pt x="1158" y="14637"/>
                  <a:pt x="867" y="14805"/>
                  <a:pt x="985" y="15030"/>
                </a:cubicBezTo>
                <a:cubicBezTo>
                  <a:pt x="1034" y="15123"/>
                  <a:pt x="1204" y="15206"/>
                  <a:pt x="1383" y="15147"/>
                </a:cubicBezTo>
                <a:cubicBezTo>
                  <a:pt x="1445" y="15127"/>
                  <a:pt x="1492" y="15082"/>
                  <a:pt x="1546" y="15056"/>
                </a:cubicBezTo>
                <a:cubicBezTo>
                  <a:pt x="1601" y="15029"/>
                  <a:pt x="1664" y="15018"/>
                  <a:pt x="1701" y="14978"/>
                </a:cubicBezTo>
                <a:cubicBezTo>
                  <a:pt x="1740" y="14936"/>
                  <a:pt x="1766" y="14882"/>
                  <a:pt x="1822" y="14855"/>
                </a:cubicBezTo>
                <a:cubicBezTo>
                  <a:pt x="1866" y="14832"/>
                  <a:pt x="1919" y="14840"/>
                  <a:pt x="1976" y="14843"/>
                </a:cubicBezTo>
                <a:cubicBezTo>
                  <a:pt x="2012" y="14870"/>
                  <a:pt x="2061" y="14888"/>
                  <a:pt x="2082" y="14927"/>
                </a:cubicBezTo>
                <a:cubicBezTo>
                  <a:pt x="2126" y="15008"/>
                  <a:pt x="2106" y="15080"/>
                  <a:pt x="2205" y="15115"/>
                </a:cubicBezTo>
                <a:cubicBezTo>
                  <a:pt x="2262" y="15128"/>
                  <a:pt x="2317" y="15141"/>
                  <a:pt x="2374" y="15154"/>
                </a:cubicBezTo>
                <a:cubicBezTo>
                  <a:pt x="2528" y="15182"/>
                  <a:pt x="2685" y="15064"/>
                  <a:pt x="2766" y="15211"/>
                </a:cubicBezTo>
                <a:cubicBezTo>
                  <a:pt x="2805" y="15281"/>
                  <a:pt x="2763" y="15373"/>
                  <a:pt x="2789" y="15458"/>
                </a:cubicBezTo>
                <a:cubicBezTo>
                  <a:pt x="2827" y="15580"/>
                  <a:pt x="2987" y="15649"/>
                  <a:pt x="2847" y="15796"/>
                </a:cubicBezTo>
                <a:cubicBezTo>
                  <a:pt x="2783" y="15863"/>
                  <a:pt x="2619" y="15863"/>
                  <a:pt x="2569" y="15940"/>
                </a:cubicBezTo>
                <a:cubicBezTo>
                  <a:pt x="2495" y="16055"/>
                  <a:pt x="2618" y="16206"/>
                  <a:pt x="2709" y="16238"/>
                </a:cubicBezTo>
                <a:cubicBezTo>
                  <a:pt x="2909" y="16309"/>
                  <a:pt x="3149" y="16155"/>
                  <a:pt x="3359" y="16226"/>
                </a:cubicBezTo>
                <a:cubicBezTo>
                  <a:pt x="3504" y="16274"/>
                  <a:pt x="3571" y="16386"/>
                  <a:pt x="3774" y="16375"/>
                </a:cubicBezTo>
                <a:cubicBezTo>
                  <a:pt x="3801" y="16353"/>
                  <a:pt x="3841" y="16340"/>
                  <a:pt x="3863" y="16315"/>
                </a:cubicBezTo>
                <a:cubicBezTo>
                  <a:pt x="3898" y="16278"/>
                  <a:pt x="3921" y="16231"/>
                  <a:pt x="3969" y="16206"/>
                </a:cubicBezTo>
                <a:cubicBezTo>
                  <a:pt x="4036" y="16170"/>
                  <a:pt x="4135" y="16164"/>
                  <a:pt x="4204" y="16134"/>
                </a:cubicBezTo>
                <a:cubicBezTo>
                  <a:pt x="4278" y="16102"/>
                  <a:pt x="4392" y="16051"/>
                  <a:pt x="4490" y="16107"/>
                </a:cubicBezTo>
                <a:cubicBezTo>
                  <a:pt x="4612" y="16178"/>
                  <a:pt x="4587" y="16368"/>
                  <a:pt x="4717" y="16432"/>
                </a:cubicBezTo>
                <a:cubicBezTo>
                  <a:pt x="4898" y="16522"/>
                  <a:pt x="5087" y="16369"/>
                  <a:pt x="5270" y="16413"/>
                </a:cubicBezTo>
                <a:cubicBezTo>
                  <a:pt x="5423" y="16451"/>
                  <a:pt x="5447" y="16597"/>
                  <a:pt x="5613" y="16628"/>
                </a:cubicBezTo>
                <a:cubicBezTo>
                  <a:pt x="5738" y="16652"/>
                  <a:pt x="5900" y="16478"/>
                  <a:pt x="5971" y="16432"/>
                </a:cubicBezTo>
                <a:cubicBezTo>
                  <a:pt x="6009" y="16407"/>
                  <a:pt x="6096" y="16366"/>
                  <a:pt x="6157" y="16400"/>
                </a:cubicBezTo>
                <a:cubicBezTo>
                  <a:pt x="6472" y="16448"/>
                  <a:pt x="6063" y="16968"/>
                  <a:pt x="6392" y="17037"/>
                </a:cubicBezTo>
                <a:cubicBezTo>
                  <a:pt x="6492" y="17059"/>
                  <a:pt x="6591" y="16999"/>
                  <a:pt x="6653" y="16978"/>
                </a:cubicBezTo>
                <a:cubicBezTo>
                  <a:pt x="6726" y="16959"/>
                  <a:pt x="6800" y="16938"/>
                  <a:pt x="6873" y="16919"/>
                </a:cubicBezTo>
                <a:cubicBezTo>
                  <a:pt x="7017" y="16869"/>
                  <a:pt x="7108" y="16785"/>
                  <a:pt x="7191" y="16686"/>
                </a:cubicBezTo>
                <a:cubicBezTo>
                  <a:pt x="7250" y="16615"/>
                  <a:pt x="7379" y="16451"/>
                  <a:pt x="7563" y="16491"/>
                </a:cubicBezTo>
                <a:cubicBezTo>
                  <a:pt x="7741" y="16530"/>
                  <a:pt x="7780" y="16745"/>
                  <a:pt x="7873" y="16855"/>
                </a:cubicBezTo>
                <a:cubicBezTo>
                  <a:pt x="7913" y="16902"/>
                  <a:pt x="7983" y="16971"/>
                  <a:pt x="8108" y="16946"/>
                </a:cubicBezTo>
                <a:cubicBezTo>
                  <a:pt x="8208" y="16926"/>
                  <a:pt x="8261" y="16844"/>
                  <a:pt x="8307" y="16762"/>
                </a:cubicBezTo>
                <a:cubicBezTo>
                  <a:pt x="8811" y="17200"/>
                  <a:pt x="9645" y="17976"/>
                  <a:pt x="9645" y="17976"/>
                </a:cubicBezTo>
                <a:cubicBezTo>
                  <a:pt x="9645" y="17976"/>
                  <a:pt x="9976" y="18231"/>
                  <a:pt x="9976" y="18562"/>
                </a:cubicBezTo>
                <a:cubicBezTo>
                  <a:pt x="9976" y="19024"/>
                  <a:pt x="9976" y="19718"/>
                  <a:pt x="9976" y="19945"/>
                </a:cubicBezTo>
                <a:cubicBezTo>
                  <a:pt x="9976" y="20728"/>
                  <a:pt x="9275" y="21597"/>
                  <a:pt x="9275" y="21597"/>
                </a:cubicBezTo>
                <a:cubicBezTo>
                  <a:pt x="9275" y="21597"/>
                  <a:pt x="12156" y="21599"/>
                  <a:pt x="12312" y="21599"/>
                </a:cubicBezTo>
                <a:cubicBezTo>
                  <a:pt x="12136" y="21598"/>
                  <a:pt x="11551" y="20437"/>
                  <a:pt x="11551" y="19800"/>
                </a:cubicBezTo>
                <a:cubicBezTo>
                  <a:pt x="11551" y="19712"/>
                  <a:pt x="11551" y="19149"/>
                  <a:pt x="11551" y="18439"/>
                </a:cubicBezTo>
                <a:cubicBezTo>
                  <a:pt x="11551" y="18313"/>
                  <a:pt x="12770" y="17328"/>
                  <a:pt x="13727" y="16613"/>
                </a:cubicBezTo>
                <a:cubicBezTo>
                  <a:pt x="13783" y="16676"/>
                  <a:pt x="13849" y="16735"/>
                  <a:pt x="13907" y="16763"/>
                </a:cubicBezTo>
                <a:cubicBezTo>
                  <a:pt x="14005" y="16812"/>
                  <a:pt x="14097" y="16760"/>
                  <a:pt x="14159" y="16725"/>
                </a:cubicBezTo>
                <a:cubicBezTo>
                  <a:pt x="14245" y="16674"/>
                  <a:pt x="14295" y="16594"/>
                  <a:pt x="14387" y="16550"/>
                </a:cubicBezTo>
                <a:cubicBezTo>
                  <a:pt x="14448" y="16522"/>
                  <a:pt x="14510" y="16524"/>
                  <a:pt x="14591" y="16510"/>
                </a:cubicBezTo>
                <a:cubicBezTo>
                  <a:pt x="14611" y="16506"/>
                  <a:pt x="14663" y="16499"/>
                  <a:pt x="14697" y="16505"/>
                </a:cubicBezTo>
                <a:cubicBezTo>
                  <a:pt x="14793" y="16523"/>
                  <a:pt x="14859" y="16557"/>
                  <a:pt x="14883" y="16633"/>
                </a:cubicBezTo>
                <a:cubicBezTo>
                  <a:pt x="14913" y="16728"/>
                  <a:pt x="14829" y="16803"/>
                  <a:pt x="14908" y="16880"/>
                </a:cubicBezTo>
                <a:cubicBezTo>
                  <a:pt x="14952" y="16923"/>
                  <a:pt x="15088" y="16931"/>
                  <a:pt x="15169" y="16907"/>
                </a:cubicBezTo>
                <a:cubicBezTo>
                  <a:pt x="15293" y="16870"/>
                  <a:pt x="15350" y="16788"/>
                  <a:pt x="15444" y="16731"/>
                </a:cubicBezTo>
                <a:cubicBezTo>
                  <a:pt x="15470" y="16716"/>
                  <a:pt x="15502" y="16709"/>
                  <a:pt x="15527" y="16692"/>
                </a:cubicBezTo>
                <a:cubicBezTo>
                  <a:pt x="15645" y="16695"/>
                  <a:pt x="15851" y="16792"/>
                  <a:pt x="15883" y="16862"/>
                </a:cubicBezTo>
                <a:cubicBezTo>
                  <a:pt x="15908" y="16916"/>
                  <a:pt x="15860" y="16974"/>
                  <a:pt x="15883" y="17037"/>
                </a:cubicBezTo>
                <a:cubicBezTo>
                  <a:pt x="15904" y="17100"/>
                  <a:pt x="15992" y="17149"/>
                  <a:pt x="16071" y="17166"/>
                </a:cubicBezTo>
                <a:cubicBezTo>
                  <a:pt x="16166" y="17186"/>
                  <a:pt x="16249" y="17147"/>
                  <a:pt x="16298" y="17127"/>
                </a:cubicBezTo>
                <a:cubicBezTo>
                  <a:pt x="16471" y="17055"/>
                  <a:pt x="16644" y="16922"/>
                  <a:pt x="16713" y="16770"/>
                </a:cubicBezTo>
                <a:cubicBezTo>
                  <a:pt x="16744" y="16702"/>
                  <a:pt x="16713" y="16598"/>
                  <a:pt x="16747" y="16530"/>
                </a:cubicBezTo>
                <a:cubicBezTo>
                  <a:pt x="16797" y="16427"/>
                  <a:pt x="16984" y="16405"/>
                  <a:pt x="17062" y="16322"/>
                </a:cubicBezTo>
                <a:cubicBezTo>
                  <a:pt x="17111" y="16271"/>
                  <a:pt x="17151" y="16189"/>
                  <a:pt x="17234" y="16167"/>
                </a:cubicBezTo>
                <a:cubicBezTo>
                  <a:pt x="17325" y="16117"/>
                  <a:pt x="17412" y="16236"/>
                  <a:pt x="17486" y="16251"/>
                </a:cubicBezTo>
                <a:cubicBezTo>
                  <a:pt x="17591" y="16273"/>
                  <a:pt x="17682" y="16172"/>
                  <a:pt x="17778" y="16231"/>
                </a:cubicBezTo>
                <a:cubicBezTo>
                  <a:pt x="17922" y="16272"/>
                  <a:pt x="17836" y="16455"/>
                  <a:pt x="17967" y="16491"/>
                </a:cubicBezTo>
                <a:cubicBezTo>
                  <a:pt x="18062" y="16544"/>
                  <a:pt x="18188" y="16456"/>
                  <a:pt x="18225" y="16413"/>
                </a:cubicBezTo>
                <a:cubicBezTo>
                  <a:pt x="18369" y="16247"/>
                  <a:pt x="18056" y="15975"/>
                  <a:pt x="18299" y="15856"/>
                </a:cubicBezTo>
                <a:cubicBezTo>
                  <a:pt x="18497" y="15758"/>
                  <a:pt x="18746" y="15898"/>
                  <a:pt x="18975" y="15856"/>
                </a:cubicBezTo>
                <a:cubicBezTo>
                  <a:pt x="19040" y="15843"/>
                  <a:pt x="19096" y="15820"/>
                  <a:pt x="19144" y="15796"/>
                </a:cubicBezTo>
                <a:cubicBezTo>
                  <a:pt x="19197" y="15770"/>
                  <a:pt x="19246" y="15756"/>
                  <a:pt x="19267" y="15705"/>
                </a:cubicBezTo>
                <a:cubicBezTo>
                  <a:pt x="19276" y="15694"/>
                  <a:pt x="19276" y="15674"/>
                  <a:pt x="19276" y="15654"/>
                </a:cubicBezTo>
                <a:cubicBezTo>
                  <a:pt x="19224" y="15611"/>
                  <a:pt x="19177" y="15554"/>
                  <a:pt x="19096" y="15536"/>
                </a:cubicBezTo>
                <a:cubicBezTo>
                  <a:pt x="19001" y="15515"/>
                  <a:pt x="18914" y="15560"/>
                  <a:pt x="18829" y="15536"/>
                </a:cubicBezTo>
                <a:cubicBezTo>
                  <a:pt x="18781" y="15522"/>
                  <a:pt x="18759" y="15487"/>
                  <a:pt x="18723" y="15465"/>
                </a:cubicBezTo>
                <a:cubicBezTo>
                  <a:pt x="18697" y="15298"/>
                  <a:pt x="18775" y="15326"/>
                  <a:pt x="18852" y="15225"/>
                </a:cubicBezTo>
                <a:cubicBezTo>
                  <a:pt x="18884" y="15184"/>
                  <a:pt x="18876" y="15123"/>
                  <a:pt x="18901" y="15076"/>
                </a:cubicBezTo>
                <a:cubicBezTo>
                  <a:pt x="18939" y="15004"/>
                  <a:pt x="19021" y="14960"/>
                  <a:pt x="19047" y="14875"/>
                </a:cubicBezTo>
                <a:cubicBezTo>
                  <a:pt x="19079" y="14769"/>
                  <a:pt x="18936" y="14676"/>
                  <a:pt x="18909" y="14596"/>
                </a:cubicBezTo>
                <a:cubicBezTo>
                  <a:pt x="18878" y="14505"/>
                  <a:pt x="18986" y="14364"/>
                  <a:pt x="19038" y="14336"/>
                </a:cubicBezTo>
                <a:cubicBezTo>
                  <a:pt x="19188" y="14255"/>
                  <a:pt x="19464" y="14397"/>
                  <a:pt x="19648" y="14290"/>
                </a:cubicBezTo>
                <a:cubicBezTo>
                  <a:pt x="19715" y="14251"/>
                  <a:pt x="19748" y="14181"/>
                  <a:pt x="19797" y="14128"/>
                </a:cubicBezTo>
                <a:cubicBezTo>
                  <a:pt x="19848" y="14071"/>
                  <a:pt x="19948" y="14048"/>
                  <a:pt x="20000" y="13992"/>
                </a:cubicBezTo>
                <a:cubicBezTo>
                  <a:pt x="20082" y="13905"/>
                  <a:pt x="20098" y="13852"/>
                  <a:pt x="20284" y="13862"/>
                </a:cubicBezTo>
                <a:cubicBezTo>
                  <a:pt x="20307" y="13881"/>
                  <a:pt x="20345" y="13891"/>
                  <a:pt x="20364" y="13913"/>
                </a:cubicBezTo>
                <a:cubicBezTo>
                  <a:pt x="20405" y="13957"/>
                  <a:pt x="20436" y="14034"/>
                  <a:pt x="20470" y="14082"/>
                </a:cubicBezTo>
                <a:cubicBezTo>
                  <a:pt x="20504" y="14089"/>
                  <a:pt x="20534" y="14111"/>
                  <a:pt x="20584" y="14102"/>
                </a:cubicBezTo>
                <a:cubicBezTo>
                  <a:pt x="20716" y="14079"/>
                  <a:pt x="20958" y="13991"/>
                  <a:pt x="20911" y="13835"/>
                </a:cubicBezTo>
                <a:cubicBezTo>
                  <a:pt x="20883" y="13746"/>
                  <a:pt x="20730" y="13595"/>
                  <a:pt x="20633" y="13563"/>
                </a:cubicBezTo>
                <a:cubicBezTo>
                  <a:pt x="20514" y="13523"/>
                  <a:pt x="20416" y="13551"/>
                  <a:pt x="20356" y="13460"/>
                </a:cubicBezTo>
                <a:cubicBezTo>
                  <a:pt x="20335" y="13428"/>
                  <a:pt x="20327" y="13375"/>
                  <a:pt x="20341" y="13336"/>
                </a:cubicBezTo>
                <a:cubicBezTo>
                  <a:pt x="20376" y="13237"/>
                  <a:pt x="20469" y="13174"/>
                  <a:pt x="20576" y="13135"/>
                </a:cubicBezTo>
                <a:cubicBezTo>
                  <a:pt x="20664" y="13103"/>
                  <a:pt x="20760" y="13095"/>
                  <a:pt x="20796" y="13024"/>
                </a:cubicBezTo>
                <a:cubicBezTo>
                  <a:pt x="20849" y="12922"/>
                  <a:pt x="20717" y="12799"/>
                  <a:pt x="20779" y="12726"/>
                </a:cubicBezTo>
                <a:cubicBezTo>
                  <a:pt x="20805" y="12612"/>
                  <a:pt x="21085" y="12606"/>
                  <a:pt x="21211" y="12564"/>
                </a:cubicBezTo>
                <a:cubicBezTo>
                  <a:pt x="21300" y="12534"/>
                  <a:pt x="21324" y="12488"/>
                  <a:pt x="21381" y="12433"/>
                </a:cubicBezTo>
                <a:cubicBezTo>
                  <a:pt x="21375" y="12253"/>
                  <a:pt x="21127" y="12307"/>
                  <a:pt x="21146" y="12095"/>
                </a:cubicBezTo>
                <a:cubicBezTo>
                  <a:pt x="21181" y="12068"/>
                  <a:pt x="21204" y="12029"/>
                  <a:pt x="21243" y="12006"/>
                </a:cubicBezTo>
                <a:cubicBezTo>
                  <a:pt x="21334" y="11951"/>
                  <a:pt x="21358" y="11930"/>
                  <a:pt x="21430" y="11862"/>
                </a:cubicBezTo>
                <a:cubicBezTo>
                  <a:pt x="21431" y="11683"/>
                  <a:pt x="21194" y="11716"/>
                  <a:pt x="21048" y="11654"/>
                </a:cubicBezTo>
                <a:cubicBezTo>
                  <a:pt x="21015" y="11640"/>
                  <a:pt x="21000" y="11610"/>
                  <a:pt x="20974" y="11590"/>
                </a:cubicBezTo>
                <a:cubicBezTo>
                  <a:pt x="20974" y="11572"/>
                  <a:pt x="20974" y="11555"/>
                  <a:pt x="20974" y="11537"/>
                </a:cubicBezTo>
                <a:cubicBezTo>
                  <a:pt x="21002" y="11514"/>
                  <a:pt x="21021" y="11484"/>
                  <a:pt x="21057" y="11466"/>
                </a:cubicBezTo>
                <a:cubicBezTo>
                  <a:pt x="21168" y="11413"/>
                  <a:pt x="21322" y="11415"/>
                  <a:pt x="21423" y="11356"/>
                </a:cubicBezTo>
                <a:cubicBezTo>
                  <a:pt x="21495" y="11315"/>
                  <a:pt x="21574" y="11174"/>
                  <a:pt x="21504" y="11083"/>
                </a:cubicBezTo>
                <a:cubicBezTo>
                  <a:pt x="21448" y="11009"/>
                  <a:pt x="21318" y="10959"/>
                  <a:pt x="21203" y="10934"/>
                </a:cubicBezTo>
                <a:cubicBezTo>
                  <a:pt x="20983" y="10886"/>
                  <a:pt x="20840" y="11005"/>
                  <a:pt x="20690" y="11044"/>
                </a:cubicBezTo>
                <a:cubicBezTo>
                  <a:pt x="20593" y="11057"/>
                  <a:pt x="20496" y="11070"/>
                  <a:pt x="20398" y="11083"/>
                </a:cubicBezTo>
                <a:cubicBezTo>
                  <a:pt x="20326" y="11101"/>
                  <a:pt x="20194" y="11158"/>
                  <a:pt x="20089" y="11121"/>
                </a:cubicBezTo>
                <a:cubicBezTo>
                  <a:pt x="20051" y="11108"/>
                  <a:pt x="20039" y="11075"/>
                  <a:pt x="20015" y="11050"/>
                </a:cubicBezTo>
                <a:cubicBezTo>
                  <a:pt x="20022" y="10894"/>
                  <a:pt x="20237" y="10890"/>
                  <a:pt x="20332" y="10804"/>
                </a:cubicBezTo>
                <a:cubicBezTo>
                  <a:pt x="20396" y="10746"/>
                  <a:pt x="20378" y="10623"/>
                  <a:pt x="20430" y="10557"/>
                </a:cubicBezTo>
                <a:cubicBezTo>
                  <a:pt x="20491" y="10479"/>
                  <a:pt x="20614" y="10442"/>
                  <a:pt x="20682" y="10369"/>
                </a:cubicBezTo>
                <a:cubicBezTo>
                  <a:pt x="20800" y="10242"/>
                  <a:pt x="20905" y="9931"/>
                  <a:pt x="20756" y="9765"/>
                </a:cubicBezTo>
                <a:cubicBezTo>
                  <a:pt x="20696" y="9699"/>
                  <a:pt x="20530" y="9623"/>
                  <a:pt x="20356" y="9654"/>
                </a:cubicBezTo>
                <a:cubicBezTo>
                  <a:pt x="20278" y="9668"/>
                  <a:pt x="20170" y="9709"/>
                  <a:pt x="20063" y="9688"/>
                </a:cubicBezTo>
                <a:cubicBezTo>
                  <a:pt x="19964" y="9668"/>
                  <a:pt x="19869" y="9604"/>
                  <a:pt x="19820" y="9544"/>
                </a:cubicBezTo>
                <a:cubicBezTo>
                  <a:pt x="19804" y="9524"/>
                  <a:pt x="19805" y="9498"/>
                  <a:pt x="19788" y="9480"/>
                </a:cubicBezTo>
                <a:cubicBezTo>
                  <a:pt x="19802" y="9355"/>
                  <a:pt x="19965" y="9347"/>
                  <a:pt x="20063" y="9290"/>
                </a:cubicBezTo>
                <a:cubicBezTo>
                  <a:pt x="20154" y="9238"/>
                  <a:pt x="20162" y="9145"/>
                  <a:pt x="20210" y="9057"/>
                </a:cubicBezTo>
                <a:cubicBezTo>
                  <a:pt x="20248" y="8987"/>
                  <a:pt x="20323" y="8927"/>
                  <a:pt x="20349" y="8849"/>
                </a:cubicBezTo>
                <a:cubicBezTo>
                  <a:pt x="20367" y="8796"/>
                  <a:pt x="20338" y="8733"/>
                  <a:pt x="20315" y="8707"/>
                </a:cubicBezTo>
                <a:cubicBezTo>
                  <a:pt x="20282" y="8669"/>
                  <a:pt x="20121" y="8573"/>
                  <a:pt x="20023" y="8590"/>
                </a:cubicBezTo>
                <a:cubicBezTo>
                  <a:pt x="19929" y="8607"/>
                  <a:pt x="19800" y="8655"/>
                  <a:pt x="19682" y="8616"/>
                </a:cubicBezTo>
                <a:cubicBezTo>
                  <a:pt x="19551" y="8572"/>
                  <a:pt x="19540" y="8435"/>
                  <a:pt x="19396" y="8408"/>
                </a:cubicBezTo>
                <a:cubicBezTo>
                  <a:pt x="19339" y="8397"/>
                  <a:pt x="19267" y="8425"/>
                  <a:pt x="19227" y="8435"/>
                </a:cubicBezTo>
                <a:cubicBezTo>
                  <a:pt x="19110" y="8463"/>
                  <a:pt x="18998" y="8489"/>
                  <a:pt x="18884" y="8513"/>
                </a:cubicBezTo>
                <a:cubicBezTo>
                  <a:pt x="18798" y="8530"/>
                  <a:pt x="18647" y="8510"/>
                  <a:pt x="18680" y="8421"/>
                </a:cubicBezTo>
                <a:cubicBezTo>
                  <a:pt x="18716" y="8326"/>
                  <a:pt x="18917" y="8321"/>
                  <a:pt x="19015" y="8272"/>
                </a:cubicBezTo>
                <a:cubicBezTo>
                  <a:pt x="19101" y="8230"/>
                  <a:pt x="19177" y="8169"/>
                  <a:pt x="19276" y="8136"/>
                </a:cubicBezTo>
                <a:cubicBezTo>
                  <a:pt x="19349" y="8123"/>
                  <a:pt x="19421" y="8110"/>
                  <a:pt x="19494" y="8097"/>
                </a:cubicBezTo>
                <a:cubicBezTo>
                  <a:pt x="19560" y="8069"/>
                  <a:pt x="19588" y="7998"/>
                  <a:pt x="19648" y="7966"/>
                </a:cubicBezTo>
                <a:cubicBezTo>
                  <a:pt x="19707" y="7935"/>
                  <a:pt x="19811" y="7945"/>
                  <a:pt x="19869" y="7914"/>
                </a:cubicBezTo>
                <a:cubicBezTo>
                  <a:pt x="19919" y="7887"/>
                  <a:pt x="19939" y="7825"/>
                  <a:pt x="19974" y="7786"/>
                </a:cubicBezTo>
                <a:cubicBezTo>
                  <a:pt x="20058" y="7694"/>
                  <a:pt x="20177" y="7675"/>
                  <a:pt x="20178" y="7512"/>
                </a:cubicBezTo>
                <a:cubicBezTo>
                  <a:pt x="20145" y="7485"/>
                  <a:pt x="20127" y="7450"/>
                  <a:pt x="20080" y="7434"/>
                </a:cubicBezTo>
                <a:cubicBezTo>
                  <a:pt x="19906" y="7374"/>
                  <a:pt x="19754" y="7417"/>
                  <a:pt x="19771" y="7214"/>
                </a:cubicBezTo>
                <a:cubicBezTo>
                  <a:pt x="19797" y="7193"/>
                  <a:pt x="19815" y="7158"/>
                  <a:pt x="19845" y="7141"/>
                </a:cubicBezTo>
                <a:cubicBezTo>
                  <a:pt x="19901" y="7111"/>
                  <a:pt x="19996" y="7097"/>
                  <a:pt x="20055" y="7070"/>
                </a:cubicBezTo>
                <a:cubicBezTo>
                  <a:pt x="20096" y="6931"/>
                  <a:pt x="19905" y="6922"/>
                  <a:pt x="19797" y="6862"/>
                </a:cubicBezTo>
                <a:cubicBezTo>
                  <a:pt x="19769" y="6847"/>
                  <a:pt x="19755" y="6817"/>
                  <a:pt x="19731" y="6798"/>
                </a:cubicBezTo>
                <a:cubicBezTo>
                  <a:pt x="19732" y="6640"/>
                  <a:pt x="19875" y="6495"/>
                  <a:pt x="20000" y="6435"/>
                </a:cubicBezTo>
                <a:cubicBezTo>
                  <a:pt x="20065" y="6403"/>
                  <a:pt x="20143" y="6397"/>
                  <a:pt x="20203" y="6364"/>
                </a:cubicBezTo>
                <a:cubicBezTo>
                  <a:pt x="20250" y="6338"/>
                  <a:pt x="20345" y="6239"/>
                  <a:pt x="20284" y="6174"/>
                </a:cubicBezTo>
                <a:cubicBezTo>
                  <a:pt x="20236" y="6070"/>
                  <a:pt x="20002" y="6150"/>
                  <a:pt x="19894" y="6096"/>
                </a:cubicBezTo>
                <a:cubicBezTo>
                  <a:pt x="19759" y="6029"/>
                  <a:pt x="19842" y="5898"/>
                  <a:pt x="19763" y="5804"/>
                </a:cubicBezTo>
                <a:cubicBezTo>
                  <a:pt x="19685" y="5712"/>
                  <a:pt x="19435" y="5747"/>
                  <a:pt x="19348" y="5662"/>
                </a:cubicBezTo>
                <a:cubicBezTo>
                  <a:pt x="19286" y="5601"/>
                  <a:pt x="19328" y="5473"/>
                  <a:pt x="19324" y="5376"/>
                </a:cubicBezTo>
                <a:cubicBezTo>
                  <a:pt x="19322" y="5322"/>
                  <a:pt x="19289" y="5260"/>
                  <a:pt x="19333" y="5221"/>
                </a:cubicBezTo>
                <a:cubicBezTo>
                  <a:pt x="19369" y="5147"/>
                  <a:pt x="19504" y="5176"/>
                  <a:pt x="19608" y="5155"/>
                </a:cubicBezTo>
                <a:cubicBezTo>
                  <a:pt x="19732" y="5129"/>
                  <a:pt x="19829" y="5087"/>
                  <a:pt x="19886" y="5006"/>
                </a:cubicBezTo>
                <a:cubicBezTo>
                  <a:pt x="19908" y="4973"/>
                  <a:pt x="19942" y="4888"/>
                  <a:pt x="19900" y="4844"/>
                </a:cubicBezTo>
                <a:cubicBezTo>
                  <a:pt x="19856" y="4743"/>
                  <a:pt x="19645" y="4794"/>
                  <a:pt x="19600" y="4661"/>
                </a:cubicBezTo>
                <a:cubicBezTo>
                  <a:pt x="19559" y="4540"/>
                  <a:pt x="19793" y="4409"/>
                  <a:pt x="19706" y="4220"/>
                </a:cubicBezTo>
                <a:cubicBezTo>
                  <a:pt x="19669" y="4140"/>
                  <a:pt x="19571" y="4119"/>
                  <a:pt x="19494" y="4071"/>
                </a:cubicBezTo>
                <a:cubicBezTo>
                  <a:pt x="19311" y="4076"/>
                  <a:pt x="19342" y="4233"/>
                  <a:pt x="19178" y="4259"/>
                </a:cubicBezTo>
                <a:cubicBezTo>
                  <a:pt x="19016" y="4284"/>
                  <a:pt x="18946" y="4083"/>
                  <a:pt x="18812" y="4057"/>
                </a:cubicBezTo>
                <a:cubicBezTo>
                  <a:pt x="18693" y="4034"/>
                  <a:pt x="18536" y="4154"/>
                  <a:pt x="18428" y="4078"/>
                </a:cubicBezTo>
                <a:cubicBezTo>
                  <a:pt x="18300" y="4042"/>
                  <a:pt x="18371" y="3914"/>
                  <a:pt x="18331" y="3806"/>
                </a:cubicBezTo>
                <a:cubicBezTo>
                  <a:pt x="18320" y="3777"/>
                  <a:pt x="18291" y="3756"/>
                  <a:pt x="18274" y="3733"/>
                </a:cubicBezTo>
                <a:cubicBezTo>
                  <a:pt x="18073" y="3697"/>
                  <a:pt x="17900" y="3831"/>
                  <a:pt x="17818" y="3934"/>
                </a:cubicBezTo>
                <a:cubicBezTo>
                  <a:pt x="17747" y="4025"/>
                  <a:pt x="17715" y="4124"/>
                  <a:pt x="17543" y="4117"/>
                </a:cubicBezTo>
                <a:cubicBezTo>
                  <a:pt x="17504" y="4086"/>
                  <a:pt x="17455" y="4066"/>
                  <a:pt x="17429" y="4025"/>
                </a:cubicBezTo>
                <a:cubicBezTo>
                  <a:pt x="17175" y="3638"/>
                  <a:pt x="17816" y="3597"/>
                  <a:pt x="17950" y="3363"/>
                </a:cubicBezTo>
                <a:cubicBezTo>
                  <a:pt x="18043" y="3198"/>
                  <a:pt x="17875" y="3120"/>
                  <a:pt x="17844" y="2999"/>
                </a:cubicBezTo>
                <a:cubicBezTo>
                  <a:pt x="17832" y="2953"/>
                  <a:pt x="17869" y="2904"/>
                  <a:pt x="17884" y="2876"/>
                </a:cubicBezTo>
                <a:cubicBezTo>
                  <a:pt x="17926" y="2796"/>
                  <a:pt x="17963" y="2687"/>
                  <a:pt x="17909" y="2603"/>
                </a:cubicBezTo>
                <a:cubicBezTo>
                  <a:pt x="17892" y="2575"/>
                  <a:pt x="17877" y="2547"/>
                  <a:pt x="17844" y="2532"/>
                </a:cubicBezTo>
                <a:cubicBezTo>
                  <a:pt x="17709" y="2474"/>
                  <a:pt x="17609" y="2576"/>
                  <a:pt x="17552" y="2624"/>
                </a:cubicBezTo>
                <a:cubicBezTo>
                  <a:pt x="17512" y="2657"/>
                  <a:pt x="17458" y="2687"/>
                  <a:pt x="17397" y="2701"/>
                </a:cubicBezTo>
                <a:cubicBezTo>
                  <a:pt x="17350" y="2713"/>
                  <a:pt x="17317" y="2708"/>
                  <a:pt x="17283" y="2727"/>
                </a:cubicBezTo>
                <a:cubicBezTo>
                  <a:pt x="17212" y="2767"/>
                  <a:pt x="17207" y="2853"/>
                  <a:pt x="17111" y="2876"/>
                </a:cubicBezTo>
                <a:cubicBezTo>
                  <a:pt x="17078" y="2894"/>
                  <a:pt x="17010" y="2890"/>
                  <a:pt x="16973" y="2876"/>
                </a:cubicBezTo>
                <a:cubicBezTo>
                  <a:pt x="16909" y="2850"/>
                  <a:pt x="16868" y="2791"/>
                  <a:pt x="16795" y="2772"/>
                </a:cubicBezTo>
                <a:cubicBezTo>
                  <a:pt x="16728" y="2770"/>
                  <a:pt x="16660" y="2768"/>
                  <a:pt x="16592" y="2766"/>
                </a:cubicBezTo>
                <a:cubicBezTo>
                  <a:pt x="16545" y="2756"/>
                  <a:pt x="16513" y="2732"/>
                  <a:pt x="16478" y="2713"/>
                </a:cubicBezTo>
                <a:cubicBezTo>
                  <a:pt x="16451" y="2618"/>
                  <a:pt x="16475" y="2530"/>
                  <a:pt x="16526" y="2461"/>
                </a:cubicBezTo>
                <a:cubicBezTo>
                  <a:pt x="16559" y="2418"/>
                  <a:pt x="16625" y="2348"/>
                  <a:pt x="16584" y="2267"/>
                </a:cubicBezTo>
                <a:cubicBezTo>
                  <a:pt x="16547" y="2194"/>
                  <a:pt x="16449" y="2144"/>
                  <a:pt x="16346" y="2123"/>
                </a:cubicBezTo>
                <a:cubicBezTo>
                  <a:pt x="16283" y="2110"/>
                  <a:pt x="16232" y="2121"/>
                  <a:pt x="16185" y="2098"/>
                </a:cubicBezTo>
                <a:cubicBezTo>
                  <a:pt x="16118" y="2065"/>
                  <a:pt x="16116" y="2001"/>
                  <a:pt x="16080" y="1942"/>
                </a:cubicBezTo>
                <a:cubicBezTo>
                  <a:pt x="16012" y="1834"/>
                  <a:pt x="15839" y="1731"/>
                  <a:pt x="15982" y="1584"/>
                </a:cubicBezTo>
                <a:cubicBezTo>
                  <a:pt x="16067" y="1497"/>
                  <a:pt x="16221" y="1541"/>
                  <a:pt x="16315" y="1488"/>
                </a:cubicBezTo>
                <a:cubicBezTo>
                  <a:pt x="16329" y="1479"/>
                  <a:pt x="16334" y="1459"/>
                  <a:pt x="16346" y="1449"/>
                </a:cubicBezTo>
                <a:cubicBezTo>
                  <a:pt x="16345" y="1308"/>
                  <a:pt x="16182" y="1228"/>
                  <a:pt x="16071" y="1170"/>
                </a:cubicBezTo>
                <a:cubicBezTo>
                  <a:pt x="16035" y="1151"/>
                  <a:pt x="15973" y="1108"/>
                  <a:pt x="15900" y="1124"/>
                </a:cubicBezTo>
                <a:cubicBezTo>
                  <a:pt x="15810" y="1143"/>
                  <a:pt x="15768" y="1215"/>
                  <a:pt x="15679" y="1234"/>
                </a:cubicBezTo>
                <a:cubicBezTo>
                  <a:pt x="15543" y="1263"/>
                  <a:pt x="15377" y="1155"/>
                  <a:pt x="15224" y="1156"/>
                </a:cubicBezTo>
                <a:cubicBezTo>
                  <a:pt x="15203" y="1173"/>
                  <a:pt x="15170" y="1182"/>
                  <a:pt x="15152" y="1202"/>
                </a:cubicBezTo>
                <a:cubicBezTo>
                  <a:pt x="15113" y="1245"/>
                  <a:pt x="15093" y="1302"/>
                  <a:pt x="15038" y="1332"/>
                </a:cubicBezTo>
                <a:cubicBezTo>
                  <a:pt x="15005" y="1349"/>
                  <a:pt x="14944" y="1355"/>
                  <a:pt x="14900" y="1344"/>
                </a:cubicBezTo>
                <a:cubicBezTo>
                  <a:pt x="14721" y="1297"/>
                  <a:pt x="14723" y="1134"/>
                  <a:pt x="14786" y="994"/>
                </a:cubicBezTo>
                <a:cubicBezTo>
                  <a:pt x="14798" y="967"/>
                  <a:pt x="14816" y="916"/>
                  <a:pt x="14802" y="877"/>
                </a:cubicBezTo>
                <a:cubicBezTo>
                  <a:pt x="14781" y="815"/>
                  <a:pt x="14716" y="751"/>
                  <a:pt x="14680" y="695"/>
                </a:cubicBezTo>
                <a:cubicBezTo>
                  <a:pt x="14616" y="597"/>
                  <a:pt x="14568" y="511"/>
                  <a:pt x="14445" y="461"/>
                </a:cubicBezTo>
                <a:cubicBezTo>
                  <a:pt x="14405" y="446"/>
                  <a:pt x="14318" y="428"/>
                  <a:pt x="14273" y="454"/>
                </a:cubicBezTo>
                <a:cubicBezTo>
                  <a:pt x="14150" y="490"/>
                  <a:pt x="14245" y="677"/>
                  <a:pt x="14087" y="715"/>
                </a:cubicBezTo>
                <a:cubicBezTo>
                  <a:pt x="14039" y="740"/>
                  <a:pt x="13955" y="721"/>
                  <a:pt x="13915" y="701"/>
                </a:cubicBezTo>
                <a:cubicBezTo>
                  <a:pt x="13864" y="676"/>
                  <a:pt x="13828" y="629"/>
                  <a:pt x="13777" y="603"/>
                </a:cubicBezTo>
                <a:cubicBezTo>
                  <a:pt x="13583" y="506"/>
                  <a:pt x="13180" y="500"/>
                  <a:pt x="13199" y="740"/>
                </a:cubicBezTo>
                <a:cubicBezTo>
                  <a:pt x="13212" y="750"/>
                  <a:pt x="13220" y="770"/>
                  <a:pt x="13233" y="779"/>
                </a:cubicBezTo>
                <a:cubicBezTo>
                  <a:pt x="13274" y="806"/>
                  <a:pt x="13333" y="809"/>
                  <a:pt x="13379" y="831"/>
                </a:cubicBezTo>
                <a:cubicBezTo>
                  <a:pt x="13410" y="847"/>
                  <a:pt x="13429" y="873"/>
                  <a:pt x="13460" y="889"/>
                </a:cubicBezTo>
                <a:cubicBezTo>
                  <a:pt x="13473" y="933"/>
                  <a:pt x="13480" y="958"/>
                  <a:pt x="13477" y="1007"/>
                </a:cubicBezTo>
                <a:cubicBezTo>
                  <a:pt x="13434" y="1043"/>
                  <a:pt x="13412" y="1080"/>
                  <a:pt x="13345" y="1097"/>
                </a:cubicBezTo>
                <a:cubicBezTo>
                  <a:pt x="13281" y="1113"/>
                  <a:pt x="13191" y="1095"/>
                  <a:pt x="13136" y="1117"/>
                </a:cubicBezTo>
                <a:cubicBezTo>
                  <a:pt x="13114" y="1135"/>
                  <a:pt x="13092" y="1152"/>
                  <a:pt x="13070" y="1170"/>
                </a:cubicBezTo>
                <a:cubicBezTo>
                  <a:pt x="13047" y="1183"/>
                  <a:pt x="13018" y="1188"/>
                  <a:pt x="12996" y="1202"/>
                </a:cubicBezTo>
                <a:cubicBezTo>
                  <a:pt x="12787" y="1196"/>
                  <a:pt x="12751" y="1051"/>
                  <a:pt x="12526" y="1065"/>
                </a:cubicBezTo>
                <a:cubicBezTo>
                  <a:pt x="12507" y="1076"/>
                  <a:pt x="12487" y="1086"/>
                  <a:pt x="12468" y="1097"/>
                </a:cubicBezTo>
                <a:cubicBezTo>
                  <a:pt x="12416" y="1158"/>
                  <a:pt x="12434" y="1275"/>
                  <a:pt x="12377" y="1337"/>
                </a:cubicBezTo>
                <a:cubicBezTo>
                  <a:pt x="12349" y="1368"/>
                  <a:pt x="12267" y="1407"/>
                  <a:pt x="12183" y="1389"/>
                </a:cubicBezTo>
                <a:cubicBezTo>
                  <a:pt x="12147" y="1382"/>
                  <a:pt x="12104" y="1351"/>
                  <a:pt x="12045" y="1364"/>
                </a:cubicBezTo>
                <a:cubicBezTo>
                  <a:pt x="11986" y="1377"/>
                  <a:pt x="11955" y="1430"/>
                  <a:pt x="11899" y="1449"/>
                </a:cubicBezTo>
                <a:cubicBezTo>
                  <a:pt x="11796" y="1482"/>
                  <a:pt x="11667" y="1415"/>
                  <a:pt x="11630" y="1371"/>
                </a:cubicBezTo>
                <a:cubicBezTo>
                  <a:pt x="11494" y="1210"/>
                  <a:pt x="11773" y="1107"/>
                  <a:pt x="11736" y="962"/>
                </a:cubicBezTo>
                <a:cubicBezTo>
                  <a:pt x="11722" y="907"/>
                  <a:pt x="11689" y="885"/>
                  <a:pt x="11655" y="850"/>
                </a:cubicBezTo>
                <a:cubicBezTo>
                  <a:pt x="11429" y="841"/>
                  <a:pt x="11409" y="1030"/>
                  <a:pt x="11143" y="1019"/>
                </a:cubicBezTo>
                <a:cubicBezTo>
                  <a:pt x="11101" y="988"/>
                  <a:pt x="11051" y="976"/>
                  <a:pt x="11028" y="928"/>
                </a:cubicBezTo>
                <a:cubicBezTo>
                  <a:pt x="11010" y="890"/>
                  <a:pt x="11038" y="836"/>
                  <a:pt x="11020" y="793"/>
                </a:cubicBezTo>
                <a:cubicBezTo>
                  <a:pt x="11012" y="773"/>
                  <a:pt x="10984" y="757"/>
                  <a:pt x="10971" y="740"/>
                </a:cubicBezTo>
                <a:cubicBezTo>
                  <a:pt x="10582" y="661"/>
                  <a:pt x="10663" y="935"/>
                  <a:pt x="10427" y="1012"/>
                </a:cubicBezTo>
                <a:cubicBezTo>
                  <a:pt x="10354" y="1036"/>
                  <a:pt x="10272" y="1017"/>
                  <a:pt x="10183" y="1033"/>
                </a:cubicBezTo>
                <a:cubicBezTo>
                  <a:pt x="10082" y="1050"/>
                  <a:pt x="9895" y="1094"/>
                  <a:pt x="9800" y="1046"/>
                </a:cubicBezTo>
                <a:cubicBezTo>
                  <a:pt x="9719" y="1006"/>
                  <a:pt x="9715" y="891"/>
                  <a:pt x="9630" y="857"/>
                </a:cubicBezTo>
                <a:cubicBezTo>
                  <a:pt x="9563" y="853"/>
                  <a:pt x="9495" y="849"/>
                  <a:pt x="9427" y="845"/>
                </a:cubicBezTo>
                <a:cubicBezTo>
                  <a:pt x="9377" y="834"/>
                  <a:pt x="9351" y="800"/>
                  <a:pt x="9313" y="779"/>
                </a:cubicBezTo>
                <a:cubicBezTo>
                  <a:pt x="9306" y="752"/>
                  <a:pt x="9282" y="710"/>
                  <a:pt x="9296" y="669"/>
                </a:cubicBezTo>
                <a:cubicBezTo>
                  <a:pt x="9306" y="639"/>
                  <a:pt x="9340" y="607"/>
                  <a:pt x="9353" y="578"/>
                </a:cubicBezTo>
                <a:cubicBezTo>
                  <a:pt x="9388" y="500"/>
                  <a:pt x="9324" y="409"/>
                  <a:pt x="9256" y="390"/>
                </a:cubicBezTo>
                <a:cubicBezTo>
                  <a:pt x="9145" y="337"/>
                  <a:pt x="9007" y="506"/>
                  <a:pt x="8881" y="429"/>
                </a:cubicBezTo>
                <a:cubicBezTo>
                  <a:pt x="8823" y="412"/>
                  <a:pt x="8763" y="343"/>
                  <a:pt x="8783" y="267"/>
                </a:cubicBezTo>
                <a:cubicBezTo>
                  <a:pt x="8790" y="241"/>
                  <a:pt x="8811" y="197"/>
                  <a:pt x="8800" y="162"/>
                </a:cubicBezTo>
                <a:cubicBezTo>
                  <a:pt x="8767" y="52"/>
                  <a:pt x="8635" y="-1"/>
                  <a:pt x="8459" y="0"/>
                </a:cubicBezTo>
                <a:close/>
                <a:moveTo>
                  <a:pt x="9783" y="16089"/>
                </a:moveTo>
                <a:cubicBezTo>
                  <a:pt x="9851" y="16101"/>
                  <a:pt x="9914" y="16135"/>
                  <a:pt x="9976" y="16175"/>
                </a:cubicBezTo>
                <a:cubicBezTo>
                  <a:pt x="9976" y="16474"/>
                  <a:pt x="9976" y="16799"/>
                  <a:pt x="9976" y="17097"/>
                </a:cubicBezTo>
                <a:cubicBezTo>
                  <a:pt x="9976" y="17096"/>
                  <a:pt x="9882" y="17286"/>
                  <a:pt x="9671" y="17127"/>
                </a:cubicBezTo>
                <a:cubicBezTo>
                  <a:pt x="9541" y="17029"/>
                  <a:pt x="8872" y="16498"/>
                  <a:pt x="8804" y="16444"/>
                </a:cubicBezTo>
                <a:cubicBezTo>
                  <a:pt x="8867" y="16377"/>
                  <a:pt x="8923" y="16299"/>
                  <a:pt x="9020" y="16270"/>
                </a:cubicBezTo>
                <a:cubicBezTo>
                  <a:pt x="9144" y="16233"/>
                  <a:pt x="9233" y="16324"/>
                  <a:pt x="9361" y="16297"/>
                </a:cubicBezTo>
                <a:cubicBezTo>
                  <a:pt x="9503" y="16267"/>
                  <a:pt x="9621" y="16059"/>
                  <a:pt x="9783" y="16089"/>
                </a:cubicBezTo>
                <a:close/>
                <a:moveTo>
                  <a:pt x="12111" y="16270"/>
                </a:moveTo>
                <a:cubicBezTo>
                  <a:pt x="12207" y="16287"/>
                  <a:pt x="12265" y="16333"/>
                  <a:pt x="12337" y="16368"/>
                </a:cubicBezTo>
                <a:cubicBezTo>
                  <a:pt x="12474" y="16434"/>
                  <a:pt x="12782" y="16524"/>
                  <a:pt x="13025" y="16479"/>
                </a:cubicBezTo>
                <a:lnTo>
                  <a:pt x="11863" y="17379"/>
                </a:lnTo>
                <a:cubicBezTo>
                  <a:pt x="11863" y="17379"/>
                  <a:pt x="11551" y="17522"/>
                  <a:pt x="11551" y="17276"/>
                </a:cubicBezTo>
                <a:cubicBezTo>
                  <a:pt x="11551" y="16969"/>
                  <a:pt x="11551" y="16667"/>
                  <a:pt x="11551" y="16388"/>
                </a:cubicBezTo>
                <a:cubicBezTo>
                  <a:pt x="11678" y="16360"/>
                  <a:pt x="11794" y="16339"/>
                  <a:pt x="11916" y="16304"/>
                </a:cubicBezTo>
                <a:cubicBezTo>
                  <a:pt x="11961" y="16290"/>
                  <a:pt x="12043" y="16258"/>
                  <a:pt x="12111" y="16270"/>
                </a:cubicBezTo>
                <a:close/>
              </a:path>
            </a:pathLst>
          </a:cu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6" name="Corporate ESG…">
            <a:extLst>
              <a:ext uri="{FF2B5EF4-FFF2-40B4-BE49-F238E27FC236}">
                <a16:creationId xmlns:a16="http://schemas.microsoft.com/office/drawing/2014/main" id="{3F87BB84-E885-414E-AA93-721367697AD2}"/>
              </a:ext>
            </a:extLst>
          </p:cNvPr>
          <p:cNvSpPr txBox="1"/>
          <p:nvPr/>
        </p:nvSpPr>
        <p:spPr>
          <a:xfrm>
            <a:off x="42719182" y="16736452"/>
            <a:ext cx="375230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Offset p</a:t>
            </a:r>
            <a:r>
              <a:rPr sz="4000" dirty="0">
                <a:solidFill>
                  <a:srgbClr val="FF0000"/>
                </a:solidFill>
              </a:rPr>
              <a:t>urchaser</a:t>
            </a:r>
            <a:r>
              <a:rPr lang="en-US" sz="4000" dirty="0">
                <a:solidFill>
                  <a:srgbClr val="FF0000"/>
                </a:solidFill>
              </a:rPr>
              <a:t>s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29" name="Analytics">
            <a:extLst>
              <a:ext uri="{FF2B5EF4-FFF2-40B4-BE49-F238E27FC236}">
                <a16:creationId xmlns:a16="http://schemas.microsoft.com/office/drawing/2014/main" id="{817B8E8C-186B-9845-80D7-B66A37875BB7}"/>
              </a:ext>
            </a:extLst>
          </p:cNvPr>
          <p:cNvSpPr txBox="1"/>
          <p:nvPr/>
        </p:nvSpPr>
        <p:spPr>
          <a:xfrm>
            <a:off x="30146062" y="11667363"/>
            <a:ext cx="2513050" cy="667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900"/>
            </a:lvl1pPr>
          </a:lstStyle>
          <a:p>
            <a:r>
              <a:rPr sz="4000" dirty="0">
                <a:solidFill>
                  <a:srgbClr val="FF0000"/>
                </a:solidFill>
              </a:rPr>
              <a:t>Analytics</a:t>
            </a:r>
          </a:p>
        </p:txBody>
      </p:sp>
      <p:sp>
        <p:nvSpPr>
          <p:cNvPr id="40" name="Blockchain: no…">
            <a:extLst>
              <a:ext uri="{FF2B5EF4-FFF2-40B4-BE49-F238E27FC236}">
                <a16:creationId xmlns:a16="http://schemas.microsoft.com/office/drawing/2014/main" id="{6E0D0A30-62CE-F44B-8BC4-1E43EA98F275}"/>
              </a:ext>
            </a:extLst>
          </p:cNvPr>
          <p:cNvSpPr txBox="1"/>
          <p:nvPr/>
        </p:nvSpPr>
        <p:spPr>
          <a:xfrm>
            <a:off x="19733560" y="11608996"/>
            <a:ext cx="494442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000"/>
            </a:pPr>
            <a:r>
              <a:rPr lang="en-US" sz="4000" dirty="0">
                <a:solidFill>
                  <a:srgbClr val="FF0000"/>
                </a:solidFill>
              </a:rPr>
              <a:t>Clean b</a:t>
            </a:r>
            <a:r>
              <a:rPr sz="4000" dirty="0">
                <a:solidFill>
                  <a:srgbClr val="FF0000"/>
                </a:solidFill>
              </a:rPr>
              <a:t>lockchain</a:t>
            </a:r>
            <a:r>
              <a:rPr lang="en-US" sz="4000" dirty="0">
                <a:solidFill>
                  <a:srgbClr val="FF0000"/>
                </a:solidFill>
              </a:rPr>
              <a:t> [3,4]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46" name="Trusted observations">
            <a:extLst>
              <a:ext uri="{FF2B5EF4-FFF2-40B4-BE49-F238E27FC236}">
                <a16:creationId xmlns:a16="http://schemas.microsoft.com/office/drawing/2014/main" id="{0430E1F1-7F7D-0644-A044-AB03C934C699}"/>
              </a:ext>
            </a:extLst>
          </p:cNvPr>
          <p:cNvSpPr txBox="1"/>
          <p:nvPr/>
        </p:nvSpPr>
        <p:spPr>
          <a:xfrm>
            <a:off x="8712280" y="32713220"/>
            <a:ext cx="619310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rPr sz="4000" dirty="0">
                <a:solidFill>
                  <a:srgbClr val="FF0000"/>
                </a:solidFill>
              </a:rPr>
              <a:t>Trusted </a:t>
            </a:r>
            <a:r>
              <a:rPr lang="en-US" sz="4000" dirty="0">
                <a:solidFill>
                  <a:srgbClr val="FF0000"/>
                </a:solidFill>
              </a:rPr>
              <a:t>primary </a:t>
            </a:r>
            <a:r>
              <a:rPr sz="4000" dirty="0">
                <a:solidFill>
                  <a:srgbClr val="FF0000"/>
                </a:solidFill>
              </a:rPr>
              <a:t>observations</a:t>
            </a:r>
          </a:p>
        </p:txBody>
      </p:sp>
      <p:sp>
        <p:nvSpPr>
          <p:cNvPr id="55" name="Government grants, e.g. from the Woodland Carbon Trust can bootstrap…">
            <a:extLst>
              <a:ext uri="{FF2B5EF4-FFF2-40B4-BE49-F238E27FC236}">
                <a16:creationId xmlns:a16="http://schemas.microsoft.com/office/drawing/2014/main" id="{B51E9F09-4689-EA49-891F-965E71A90057}"/>
              </a:ext>
            </a:extLst>
          </p:cNvPr>
          <p:cNvSpPr txBox="1"/>
          <p:nvPr/>
        </p:nvSpPr>
        <p:spPr>
          <a:xfrm>
            <a:off x="9236290" y="11384933"/>
            <a:ext cx="430693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</a:rPr>
              <a:t>Third party verifies 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project </a:t>
            </a:r>
            <a:r>
              <a:rPr sz="4000" dirty="0">
                <a:solidFill>
                  <a:srgbClr val="FF0000"/>
                </a:solidFill>
              </a:rPr>
              <a:t>ownership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F77DA4-B714-3244-8655-584FF1F1858F}"/>
              </a:ext>
            </a:extLst>
          </p:cNvPr>
          <p:cNvGrpSpPr/>
          <p:nvPr/>
        </p:nvGrpSpPr>
        <p:grpSpPr>
          <a:xfrm>
            <a:off x="10484283" y="19529861"/>
            <a:ext cx="2319674" cy="4055049"/>
            <a:chOff x="9429575" y="13735415"/>
            <a:chExt cx="2319674" cy="4055049"/>
          </a:xfrm>
        </p:grpSpPr>
        <p:sp>
          <p:nvSpPr>
            <p:cNvPr id="42" name="Satellite">
              <a:extLst>
                <a:ext uri="{FF2B5EF4-FFF2-40B4-BE49-F238E27FC236}">
                  <a16:creationId xmlns:a16="http://schemas.microsoft.com/office/drawing/2014/main" id="{94F133EB-7A64-874A-A2D7-682AF6D55E08}"/>
                </a:ext>
              </a:extLst>
            </p:cNvPr>
            <p:cNvSpPr/>
            <p:nvPr/>
          </p:nvSpPr>
          <p:spPr>
            <a:xfrm>
              <a:off x="10129983" y="13735415"/>
              <a:ext cx="1619265" cy="147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13" y="0"/>
                  </a:moveTo>
                  <a:lnTo>
                    <a:pt x="0" y="3215"/>
                  </a:lnTo>
                  <a:lnTo>
                    <a:pt x="2191" y="5405"/>
                  </a:lnTo>
                  <a:lnTo>
                    <a:pt x="5405" y="2191"/>
                  </a:lnTo>
                  <a:lnTo>
                    <a:pt x="3213" y="0"/>
                  </a:lnTo>
                  <a:close/>
                  <a:moveTo>
                    <a:pt x="5753" y="2540"/>
                  </a:moveTo>
                  <a:lnTo>
                    <a:pt x="2538" y="5753"/>
                  </a:lnTo>
                  <a:lnTo>
                    <a:pt x="4730" y="7945"/>
                  </a:lnTo>
                  <a:lnTo>
                    <a:pt x="7943" y="4730"/>
                  </a:lnTo>
                  <a:lnTo>
                    <a:pt x="5753" y="2540"/>
                  </a:lnTo>
                  <a:close/>
                  <a:moveTo>
                    <a:pt x="8292" y="5078"/>
                  </a:moveTo>
                  <a:lnTo>
                    <a:pt x="5078" y="8292"/>
                  </a:lnTo>
                  <a:lnTo>
                    <a:pt x="7268" y="10483"/>
                  </a:lnTo>
                  <a:lnTo>
                    <a:pt x="10483" y="7270"/>
                  </a:lnTo>
                  <a:lnTo>
                    <a:pt x="8292" y="5078"/>
                  </a:lnTo>
                  <a:close/>
                  <a:moveTo>
                    <a:pt x="13296" y="5363"/>
                  </a:moveTo>
                  <a:lnTo>
                    <a:pt x="12577" y="7246"/>
                  </a:lnTo>
                  <a:lnTo>
                    <a:pt x="11995" y="6665"/>
                  </a:lnTo>
                  <a:lnTo>
                    <a:pt x="6399" y="12261"/>
                  </a:lnTo>
                  <a:lnTo>
                    <a:pt x="7175" y="13038"/>
                  </a:lnTo>
                  <a:lnTo>
                    <a:pt x="6336" y="13876"/>
                  </a:lnTo>
                  <a:cubicBezTo>
                    <a:pt x="5260" y="13140"/>
                    <a:pt x="4045" y="12914"/>
                    <a:pt x="3138" y="13275"/>
                  </a:cubicBezTo>
                  <a:lnTo>
                    <a:pt x="4846" y="14983"/>
                  </a:lnTo>
                  <a:lnTo>
                    <a:pt x="4069" y="16785"/>
                  </a:lnTo>
                  <a:lnTo>
                    <a:pt x="2926" y="17928"/>
                  </a:lnTo>
                  <a:lnTo>
                    <a:pt x="3672" y="18674"/>
                  </a:lnTo>
                  <a:lnTo>
                    <a:pt x="4815" y="17531"/>
                  </a:lnTo>
                  <a:lnTo>
                    <a:pt x="6617" y="16754"/>
                  </a:lnTo>
                  <a:lnTo>
                    <a:pt x="8325" y="18462"/>
                  </a:lnTo>
                  <a:cubicBezTo>
                    <a:pt x="8686" y="17555"/>
                    <a:pt x="8460" y="16340"/>
                    <a:pt x="7724" y="15264"/>
                  </a:cubicBezTo>
                  <a:lnTo>
                    <a:pt x="8562" y="14425"/>
                  </a:lnTo>
                  <a:lnTo>
                    <a:pt x="9339" y="15203"/>
                  </a:lnTo>
                  <a:lnTo>
                    <a:pt x="14935" y="9605"/>
                  </a:lnTo>
                  <a:lnTo>
                    <a:pt x="14354" y="9023"/>
                  </a:lnTo>
                  <a:lnTo>
                    <a:pt x="16237" y="8304"/>
                  </a:lnTo>
                  <a:lnTo>
                    <a:pt x="13296" y="5363"/>
                  </a:lnTo>
                  <a:close/>
                  <a:moveTo>
                    <a:pt x="14330" y="11117"/>
                  </a:moveTo>
                  <a:lnTo>
                    <a:pt x="11117" y="14330"/>
                  </a:lnTo>
                  <a:lnTo>
                    <a:pt x="13308" y="16522"/>
                  </a:lnTo>
                  <a:lnTo>
                    <a:pt x="16522" y="13308"/>
                  </a:lnTo>
                  <a:lnTo>
                    <a:pt x="14330" y="11117"/>
                  </a:lnTo>
                  <a:close/>
                  <a:moveTo>
                    <a:pt x="16870" y="13655"/>
                  </a:moveTo>
                  <a:lnTo>
                    <a:pt x="13655" y="16870"/>
                  </a:lnTo>
                  <a:lnTo>
                    <a:pt x="15847" y="19060"/>
                  </a:lnTo>
                  <a:lnTo>
                    <a:pt x="19060" y="15847"/>
                  </a:lnTo>
                  <a:lnTo>
                    <a:pt x="16870" y="13655"/>
                  </a:lnTo>
                  <a:close/>
                  <a:moveTo>
                    <a:pt x="5076" y="15213"/>
                  </a:moveTo>
                  <a:lnTo>
                    <a:pt x="6387" y="16524"/>
                  </a:lnTo>
                  <a:lnTo>
                    <a:pt x="4883" y="17170"/>
                  </a:lnTo>
                  <a:lnTo>
                    <a:pt x="4430" y="16717"/>
                  </a:lnTo>
                  <a:lnTo>
                    <a:pt x="5076" y="15213"/>
                  </a:lnTo>
                  <a:close/>
                  <a:moveTo>
                    <a:pt x="19409" y="16195"/>
                  </a:moveTo>
                  <a:lnTo>
                    <a:pt x="16195" y="19409"/>
                  </a:lnTo>
                  <a:lnTo>
                    <a:pt x="18385" y="21600"/>
                  </a:lnTo>
                  <a:lnTo>
                    <a:pt x="21600" y="18387"/>
                  </a:lnTo>
                  <a:lnTo>
                    <a:pt x="19409" y="16195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 dirty="0"/>
            </a:p>
          </p:txBody>
        </p:sp>
        <p:sp>
          <p:nvSpPr>
            <p:cNvPr id="43" name="Europe Globe">
              <a:extLst>
                <a:ext uri="{FF2B5EF4-FFF2-40B4-BE49-F238E27FC236}">
                  <a16:creationId xmlns:a16="http://schemas.microsoft.com/office/drawing/2014/main" id="{DE5CB5B3-F5F3-DB4C-87FC-3089CAC83593}"/>
                </a:ext>
              </a:extLst>
            </p:cNvPr>
            <p:cNvSpPr/>
            <p:nvPr/>
          </p:nvSpPr>
          <p:spPr>
            <a:xfrm>
              <a:off x="9767918" y="15422066"/>
              <a:ext cx="1779217" cy="177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extrusionOk="0">
                  <a:moveTo>
                    <a:pt x="10763" y="0"/>
                  </a:moveTo>
                  <a:cubicBezTo>
                    <a:pt x="8816" y="0"/>
                    <a:pt x="6993" y="533"/>
                    <a:pt x="5416" y="1448"/>
                  </a:cubicBezTo>
                  <a:lnTo>
                    <a:pt x="5364" y="1475"/>
                  </a:lnTo>
                  <a:lnTo>
                    <a:pt x="5259" y="1533"/>
                  </a:lnTo>
                  <a:lnTo>
                    <a:pt x="5173" y="1582"/>
                  </a:lnTo>
                  <a:lnTo>
                    <a:pt x="5091" y="1633"/>
                  </a:lnTo>
                  <a:lnTo>
                    <a:pt x="4999" y="1690"/>
                  </a:lnTo>
                  <a:lnTo>
                    <a:pt x="4949" y="1724"/>
                  </a:lnTo>
                  <a:lnTo>
                    <a:pt x="5018" y="1682"/>
                  </a:lnTo>
                  <a:lnTo>
                    <a:pt x="5073" y="1651"/>
                  </a:lnTo>
                  <a:lnTo>
                    <a:pt x="5123" y="1623"/>
                  </a:lnTo>
                  <a:lnTo>
                    <a:pt x="5126" y="1624"/>
                  </a:lnTo>
                  <a:lnTo>
                    <a:pt x="5039" y="1678"/>
                  </a:lnTo>
                  <a:cubicBezTo>
                    <a:pt x="4968" y="1723"/>
                    <a:pt x="4893" y="1763"/>
                    <a:pt x="4824" y="1810"/>
                  </a:cubicBezTo>
                  <a:lnTo>
                    <a:pt x="4926" y="1741"/>
                  </a:lnTo>
                  <a:lnTo>
                    <a:pt x="4931" y="1737"/>
                  </a:lnTo>
                  <a:lnTo>
                    <a:pt x="4949" y="1724"/>
                  </a:lnTo>
                  <a:lnTo>
                    <a:pt x="4860" y="1781"/>
                  </a:lnTo>
                  <a:lnTo>
                    <a:pt x="4840" y="1794"/>
                  </a:lnTo>
                  <a:lnTo>
                    <a:pt x="4817" y="1811"/>
                  </a:lnTo>
                  <a:lnTo>
                    <a:pt x="4782" y="1833"/>
                  </a:lnTo>
                  <a:lnTo>
                    <a:pt x="4762" y="1848"/>
                  </a:lnTo>
                  <a:lnTo>
                    <a:pt x="4758" y="1850"/>
                  </a:lnTo>
                  <a:lnTo>
                    <a:pt x="4723" y="1874"/>
                  </a:lnTo>
                  <a:lnTo>
                    <a:pt x="4701" y="1889"/>
                  </a:lnTo>
                  <a:lnTo>
                    <a:pt x="4639" y="1932"/>
                  </a:lnTo>
                  <a:lnTo>
                    <a:pt x="4664" y="1917"/>
                  </a:lnTo>
                  <a:lnTo>
                    <a:pt x="4562" y="1993"/>
                  </a:lnTo>
                  <a:lnTo>
                    <a:pt x="4484" y="2049"/>
                  </a:lnTo>
                  <a:lnTo>
                    <a:pt x="4437" y="2087"/>
                  </a:lnTo>
                  <a:lnTo>
                    <a:pt x="4413" y="2111"/>
                  </a:lnTo>
                  <a:cubicBezTo>
                    <a:pt x="4345" y="2162"/>
                    <a:pt x="4275" y="2211"/>
                    <a:pt x="4207" y="2264"/>
                  </a:cubicBezTo>
                  <a:lnTo>
                    <a:pt x="4221" y="2252"/>
                  </a:lnTo>
                  <a:lnTo>
                    <a:pt x="4281" y="2203"/>
                  </a:lnTo>
                  <a:lnTo>
                    <a:pt x="4341" y="2155"/>
                  </a:lnTo>
                  <a:lnTo>
                    <a:pt x="4433" y="2082"/>
                  </a:lnTo>
                  <a:lnTo>
                    <a:pt x="4541" y="2003"/>
                  </a:lnTo>
                  <a:lnTo>
                    <a:pt x="4452" y="2067"/>
                  </a:lnTo>
                  <a:lnTo>
                    <a:pt x="4380" y="2119"/>
                  </a:lnTo>
                  <a:lnTo>
                    <a:pt x="4310" y="2171"/>
                  </a:lnTo>
                  <a:lnTo>
                    <a:pt x="4209" y="2249"/>
                  </a:lnTo>
                  <a:lnTo>
                    <a:pt x="4134" y="2308"/>
                  </a:lnTo>
                  <a:lnTo>
                    <a:pt x="4119" y="2323"/>
                  </a:lnTo>
                  <a:lnTo>
                    <a:pt x="4082" y="2353"/>
                  </a:lnTo>
                  <a:lnTo>
                    <a:pt x="4000" y="2421"/>
                  </a:lnTo>
                  <a:cubicBezTo>
                    <a:pt x="3953" y="2459"/>
                    <a:pt x="3908" y="2498"/>
                    <a:pt x="3863" y="2537"/>
                  </a:cubicBezTo>
                  <a:cubicBezTo>
                    <a:pt x="3848" y="2549"/>
                    <a:pt x="3834" y="2561"/>
                    <a:pt x="3819" y="2574"/>
                  </a:cubicBezTo>
                  <a:lnTo>
                    <a:pt x="3700" y="2680"/>
                  </a:lnTo>
                  <a:lnTo>
                    <a:pt x="3543" y="2826"/>
                  </a:lnTo>
                  <a:lnTo>
                    <a:pt x="3518" y="2851"/>
                  </a:lnTo>
                  <a:cubicBezTo>
                    <a:pt x="3244" y="3104"/>
                    <a:pt x="2984" y="3369"/>
                    <a:pt x="2738" y="3648"/>
                  </a:cubicBezTo>
                  <a:lnTo>
                    <a:pt x="2736" y="3649"/>
                  </a:lnTo>
                  <a:lnTo>
                    <a:pt x="2661" y="3727"/>
                  </a:lnTo>
                  <a:lnTo>
                    <a:pt x="2642" y="3747"/>
                  </a:lnTo>
                  <a:lnTo>
                    <a:pt x="2594" y="3803"/>
                  </a:lnTo>
                  <a:lnTo>
                    <a:pt x="2544" y="3865"/>
                  </a:lnTo>
                  <a:lnTo>
                    <a:pt x="2535" y="3873"/>
                  </a:lnTo>
                  <a:cubicBezTo>
                    <a:pt x="2485" y="3934"/>
                    <a:pt x="2437" y="3997"/>
                    <a:pt x="2388" y="4058"/>
                  </a:cubicBezTo>
                  <a:lnTo>
                    <a:pt x="2368" y="4082"/>
                  </a:lnTo>
                  <a:lnTo>
                    <a:pt x="2316" y="4153"/>
                  </a:lnTo>
                  <a:lnTo>
                    <a:pt x="2254" y="4237"/>
                  </a:lnTo>
                  <a:cubicBezTo>
                    <a:pt x="2252" y="4239"/>
                    <a:pt x="2251" y="4243"/>
                    <a:pt x="2249" y="4245"/>
                  </a:cubicBezTo>
                  <a:lnTo>
                    <a:pt x="2140" y="4387"/>
                  </a:lnTo>
                  <a:lnTo>
                    <a:pt x="2087" y="4461"/>
                  </a:lnTo>
                  <a:lnTo>
                    <a:pt x="2080" y="4471"/>
                  </a:lnTo>
                  <a:lnTo>
                    <a:pt x="2015" y="4558"/>
                  </a:lnTo>
                  <a:cubicBezTo>
                    <a:pt x="1836" y="4811"/>
                    <a:pt x="1670" y="5073"/>
                    <a:pt x="1512" y="5341"/>
                  </a:cubicBezTo>
                  <a:lnTo>
                    <a:pt x="1502" y="5358"/>
                  </a:lnTo>
                  <a:cubicBezTo>
                    <a:pt x="800" y="6562"/>
                    <a:pt x="315" y="7908"/>
                    <a:pt x="121" y="9349"/>
                  </a:cubicBezTo>
                  <a:cubicBezTo>
                    <a:pt x="-23" y="10211"/>
                    <a:pt x="-97" y="11471"/>
                    <a:pt x="238" y="12968"/>
                  </a:cubicBezTo>
                  <a:cubicBezTo>
                    <a:pt x="240" y="12974"/>
                    <a:pt x="242" y="12979"/>
                    <a:pt x="244" y="12985"/>
                  </a:cubicBezTo>
                  <a:cubicBezTo>
                    <a:pt x="286" y="13171"/>
                    <a:pt x="334" y="13361"/>
                    <a:pt x="389" y="13554"/>
                  </a:cubicBezTo>
                  <a:cubicBezTo>
                    <a:pt x="1604" y="18177"/>
                    <a:pt x="5788" y="21600"/>
                    <a:pt x="10763" y="21600"/>
                  </a:cubicBezTo>
                  <a:cubicBezTo>
                    <a:pt x="16685" y="21600"/>
                    <a:pt x="21503" y="16755"/>
                    <a:pt x="21503" y="10800"/>
                  </a:cubicBezTo>
                  <a:cubicBezTo>
                    <a:pt x="21503" y="4845"/>
                    <a:pt x="16685" y="0"/>
                    <a:pt x="10763" y="0"/>
                  </a:cubicBezTo>
                  <a:close/>
                  <a:moveTo>
                    <a:pt x="10763" y="54"/>
                  </a:moveTo>
                  <a:cubicBezTo>
                    <a:pt x="15772" y="54"/>
                    <a:pt x="19975" y="3543"/>
                    <a:pt x="21126" y="8228"/>
                  </a:cubicBezTo>
                  <a:lnTo>
                    <a:pt x="21105" y="8182"/>
                  </a:lnTo>
                  <a:lnTo>
                    <a:pt x="21098" y="8186"/>
                  </a:lnTo>
                  <a:lnTo>
                    <a:pt x="21120" y="8327"/>
                  </a:lnTo>
                  <a:lnTo>
                    <a:pt x="21135" y="8312"/>
                  </a:lnTo>
                  <a:lnTo>
                    <a:pt x="21148" y="8347"/>
                  </a:lnTo>
                  <a:lnTo>
                    <a:pt x="21160" y="8428"/>
                  </a:lnTo>
                  <a:lnTo>
                    <a:pt x="21178" y="8465"/>
                  </a:lnTo>
                  <a:lnTo>
                    <a:pt x="21172" y="8427"/>
                  </a:lnTo>
                  <a:lnTo>
                    <a:pt x="21192" y="8482"/>
                  </a:lnTo>
                  <a:lnTo>
                    <a:pt x="21195" y="8491"/>
                  </a:lnTo>
                  <a:cubicBezTo>
                    <a:pt x="21228" y="8643"/>
                    <a:pt x="21260" y="8795"/>
                    <a:pt x="21287" y="8950"/>
                  </a:cubicBezTo>
                  <a:lnTo>
                    <a:pt x="21289" y="8958"/>
                  </a:lnTo>
                  <a:lnTo>
                    <a:pt x="21309" y="9083"/>
                  </a:lnTo>
                  <a:lnTo>
                    <a:pt x="21329" y="9196"/>
                  </a:lnTo>
                  <a:cubicBezTo>
                    <a:pt x="21336" y="9242"/>
                    <a:pt x="21341" y="9289"/>
                    <a:pt x="21347" y="9336"/>
                  </a:cubicBezTo>
                  <a:lnTo>
                    <a:pt x="21344" y="9334"/>
                  </a:lnTo>
                  <a:lnTo>
                    <a:pt x="21367" y="9561"/>
                  </a:lnTo>
                  <a:lnTo>
                    <a:pt x="21386" y="9696"/>
                  </a:lnTo>
                  <a:lnTo>
                    <a:pt x="21401" y="9803"/>
                  </a:lnTo>
                  <a:cubicBezTo>
                    <a:pt x="21402" y="9814"/>
                    <a:pt x="21402" y="9825"/>
                    <a:pt x="21403" y="9835"/>
                  </a:cubicBezTo>
                  <a:lnTo>
                    <a:pt x="21403" y="9931"/>
                  </a:lnTo>
                  <a:lnTo>
                    <a:pt x="21393" y="9841"/>
                  </a:lnTo>
                  <a:lnTo>
                    <a:pt x="21393" y="9903"/>
                  </a:lnTo>
                  <a:lnTo>
                    <a:pt x="21401" y="9953"/>
                  </a:lnTo>
                  <a:lnTo>
                    <a:pt x="21401" y="9960"/>
                  </a:lnTo>
                  <a:lnTo>
                    <a:pt x="21399" y="10002"/>
                  </a:lnTo>
                  <a:lnTo>
                    <a:pt x="21391" y="9963"/>
                  </a:lnTo>
                  <a:lnTo>
                    <a:pt x="21381" y="9989"/>
                  </a:lnTo>
                  <a:lnTo>
                    <a:pt x="21381" y="10051"/>
                  </a:lnTo>
                  <a:lnTo>
                    <a:pt x="21396" y="10211"/>
                  </a:lnTo>
                  <a:lnTo>
                    <a:pt x="21398" y="10253"/>
                  </a:lnTo>
                  <a:lnTo>
                    <a:pt x="21393" y="10251"/>
                  </a:lnTo>
                  <a:lnTo>
                    <a:pt x="21393" y="10317"/>
                  </a:lnTo>
                  <a:lnTo>
                    <a:pt x="21361" y="10303"/>
                  </a:lnTo>
                  <a:lnTo>
                    <a:pt x="21351" y="10376"/>
                  </a:lnTo>
                  <a:lnTo>
                    <a:pt x="21356" y="10489"/>
                  </a:lnTo>
                  <a:lnTo>
                    <a:pt x="21369" y="10510"/>
                  </a:lnTo>
                  <a:lnTo>
                    <a:pt x="21372" y="10349"/>
                  </a:lnTo>
                  <a:lnTo>
                    <a:pt x="21384" y="10541"/>
                  </a:lnTo>
                  <a:lnTo>
                    <a:pt x="21391" y="10549"/>
                  </a:lnTo>
                  <a:lnTo>
                    <a:pt x="21394" y="10487"/>
                  </a:lnTo>
                  <a:lnTo>
                    <a:pt x="21408" y="10522"/>
                  </a:lnTo>
                  <a:lnTo>
                    <a:pt x="21409" y="10591"/>
                  </a:lnTo>
                  <a:lnTo>
                    <a:pt x="21413" y="10670"/>
                  </a:lnTo>
                  <a:lnTo>
                    <a:pt x="21389" y="10813"/>
                  </a:lnTo>
                  <a:lnTo>
                    <a:pt x="21393" y="10926"/>
                  </a:lnTo>
                  <a:lnTo>
                    <a:pt x="21403" y="10960"/>
                  </a:lnTo>
                  <a:lnTo>
                    <a:pt x="21414" y="10817"/>
                  </a:lnTo>
                  <a:lnTo>
                    <a:pt x="21416" y="10810"/>
                  </a:lnTo>
                  <a:lnTo>
                    <a:pt x="21416" y="10835"/>
                  </a:lnTo>
                  <a:lnTo>
                    <a:pt x="21416" y="11031"/>
                  </a:lnTo>
                  <a:lnTo>
                    <a:pt x="21401" y="11238"/>
                  </a:lnTo>
                  <a:lnTo>
                    <a:pt x="21394" y="11324"/>
                  </a:lnTo>
                  <a:lnTo>
                    <a:pt x="21398" y="11445"/>
                  </a:lnTo>
                  <a:lnTo>
                    <a:pt x="21382" y="11583"/>
                  </a:lnTo>
                  <a:lnTo>
                    <a:pt x="21364" y="11658"/>
                  </a:lnTo>
                  <a:lnTo>
                    <a:pt x="21352" y="11820"/>
                  </a:lnTo>
                  <a:lnTo>
                    <a:pt x="21352" y="11936"/>
                  </a:lnTo>
                  <a:lnTo>
                    <a:pt x="21356" y="12009"/>
                  </a:lnTo>
                  <a:lnTo>
                    <a:pt x="21366" y="12027"/>
                  </a:lnTo>
                  <a:lnTo>
                    <a:pt x="21376" y="11982"/>
                  </a:lnTo>
                  <a:lnTo>
                    <a:pt x="21369" y="12089"/>
                  </a:lnTo>
                  <a:lnTo>
                    <a:pt x="21369" y="12100"/>
                  </a:lnTo>
                  <a:cubicBezTo>
                    <a:pt x="21359" y="12182"/>
                    <a:pt x="21344" y="12263"/>
                    <a:pt x="21332" y="12345"/>
                  </a:cubicBezTo>
                  <a:lnTo>
                    <a:pt x="21349" y="12158"/>
                  </a:lnTo>
                  <a:lnTo>
                    <a:pt x="21339" y="12170"/>
                  </a:lnTo>
                  <a:lnTo>
                    <a:pt x="21351" y="11961"/>
                  </a:lnTo>
                  <a:lnTo>
                    <a:pt x="21342" y="11837"/>
                  </a:lnTo>
                  <a:lnTo>
                    <a:pt x="21326" y="12051"/>
                  </a:lnTo>
                  <a:lnTo>
                    <a:pt x="21326" y="12175"/>
                  </a:lnTo>
                  <a:lnTo>
                    <a:pt x="21312" y="12317"/>
                  </a:lnTo>
                  <a:lnTo>
                    <a:pt x="21299" y="12465"/>
                  </a:lnTo>
                  <a:lnTo>
                    <a:pt x="21285" y="12589"/>
                  </a:lnTo>
                  <a:lnTo>
                    <a:pt x="21269" y="12724"/>
                  </a:lnTo>
                  <a:lnTo>
                    <a:pt x="21252" y="12825"/>
                  </a:lnTo>
                  <a:lnTo>
                    <a:pt x="21239" y="12901"/>
                  </a:lnTo>
                  <a:cubicBezTo>
                    <a:pt x="21236" y="12915"/>
                    <a:pt x="21233" y="12929"/>
                    <a:pt x="21230" y="12943"/>
                  </a:cubicBezTo>
                  <a:lnTo>
                    <a:pt x="21208" y="13042"/>
                  </a:lnTo>
                  <a:lnTo>
                    <a:pt x="21187" y="13136"/>
                  </a:lnTo>
                  <a:cubicBezTo>
                    <a:pt x="21179" y="13172"/>
                    <a:pt x="21166" y="13205"/>
                    <a:pt x="21158" y="13241"/>
                  </a:cubicBezTo>
                  <a:cubicBezTo>
                    <a:pt x="20055" y="17992"/>
                    <a:pt x="15819" y="21546"/>
                    <a:pt x="10763" y="21546"/>
                  </a:cubicBezTo>
                  <a:cubicBezTo>
                    <a:pt x="6628" y="21546"/>
                    <a:pt x="3050" y="19164"/>
                    <a:pt x="1275" y="15700"/>
                  </a:cubicBezTo>
                  <a:lnTo>
                    <a:pt x="1278" y="15702"/>
                  </a:lnTo>
                  <a:lnTo>
                    <a:pt x="1303" y="15725"/>
                  </a:lnTo>
                  <a:lnTo>
                    <a:pt x="1315" y="15708"/>
                  </a:lnTo>
                  <a:lnTo>
                    <a:pt x="1390" y="15769"/>
                  </a:lnTo>
                  <a:lnTo>
                    <a:pt x="1417" y="15776"/>
                  </a:lnTo>
                  <a:lnTo>
                    <a:pt x="1412" y="15671"/>
                  </a:lnTo>
                  <a:lnTo>
                    <a:pt x="1385" y="15591"/>
                  </a:lnTo>
                  <a:lnTo>
                    <a:pt x="1333" y="15419"/>
                  </a:lnTo>
                  <a:lnTo>
                    <a:pt x="1298" y="15338"/>
                  </a:lnTo>
                  <a:lnTo>
                    <a:pt x="1226" y="15217"/>
                  </a:lnTo>
                  <a:lnTo>
                    <a:pt x="1157" y="15082"/>
                  </a:lnTo>
                  <a:lnTo>
                    <a:pt x="1044" y="14791"/>
                  </a:lnTo>
                  <a:lnTo>
                    <a:pt x="923" y="14497"/>
                  </a:lnTo>
                  <a:lnTo>
                    <a:pt x="819" y="14289"/>
                  </a:lnTo>
                  <a:lnTo>
                    <a:pt x="687" y="13954"/>
                  </a:lnTo>
                  <a:lnTo>
                    <a:pt x="618" y="13816"/>
                  </a:lnTo>
                  <a:lnTo>
                    <a:pt x="623" y="13783"/>
                  </a:lnTo>
                  <a:lnTo>
                    <a:pt x="592" y="13650"/>
                  </a:lnTo>
                  <a:lnTo>
                    <a:pt x="498" y="13342"/>
                  </a:lnTo>
                  <a:lnTo>
                    <a:pt x="433" y="13116"/>
                  </a:lnTo>
                  <a:lnTo>
                    <a:pt x="399" y="13074"/>
                  </a:lnTo>
                  <a:lnTo>
                    <a:pt x="394" y="12961"/>
                  </a:lnTo>
                  <a:lnTo>
                    <a:pt x="317" y="12680"/>
                  </a:lnTo>
                  <a:lnTo>
                    <a:pt x="305" y="12601"/>
                  </a:lnTo>
                  <a:lnTo>
                    <a:pt x="337" y="12626"/>
                  </a:lnTo>
                  <a:lnTo>
                    <a:pt x="339" y="12547"/>
                  </a:lnTo>
                  <a:lnTo>
                    <a:pt x="319" y="12450"/>
                  </a:lnTo>
                  <a:lnTo>
                    <a:pt x="312" y="12175"/>
                  </a:lnTo>
                  <a:lnTo>
                    <a:pt x="309" y="12078"/>
                  </a:lnTo>
                  <a:lnTo>
                    <a:pt x="295" y="12032"/>
                  </a:lnTo>
                  <a:lnTo>
                    <a:pt x="295" y="11963"/>
                  </a:lnTo>
                  <a:lnTo>
                    <a:pt x="272" y="11711"/>
                  </a:lnTo>
                  <a:lnTo>
                    <a:pt x="254" y="11574"/>
                  </a:lnTo>
                  <a:lnTo>
                    <a:pt x="245" y="11510"/>
                  </a:lnTo>
                  <a:lnTo>
                    <a:pt x="222" y="11318"/>
                  </a:lnTo>
                  <a:lnTo>
                    <a:pt x="200" y="11204"/>
                  </a:lnTo>
                  <a:lnTo>
                    <a:pt x="193" y="11207"/>
                  </a:lnTo>
                  <a:lnTo>
                    <a:pt x="173" y="11004"/>
                  </a:lnTo>
                  <a:lnTo>
                    <a:pt x="173" y="10906"/>
                  </a:lnTo>
                  <a:lnTo>
                    <a:pt x="173" y="10771"/>
                  </a:lnTo>
                  <a:lnTo>
                    <a:pt x="168" y="10712"/>
                  </a:lnTo>
                  <a:lnTo>
                    <a:pt x="180" y="10652"/>
                  </a:lnTo>
                  <a:lnTo>
                    <a:pt x="188" y="10489"/>
                  </a:lnTo>
                  <a:lnTo>
                    <a:pt x="190" y="10349"/>
                  </a:lnTo>
                  <a:lnTo>
                    <a:pt x="192" y="10265"/>
                  </a:lnTo>
                  <a:lnTo>
                    <a:pt x="187" y="10187"/>
                  </a:lnTo>
                  <a:lnTo>
                    <a:pt x="210" y="10078"/>
                  </a:lnTo>
                  <a:lnTo>
                    <a:pt x="220" y="9911"/>
                  </a:lnTo>
                  <a:lnTo>
                    <a:pt x="220" y="9782"/>
                  </a:lnTo>
                  <a:lnTo>
                    <a:pt x="235" y="9681"/>
                  </a:lnTo>
                  <a:lnTo>
                    <a:pt x="247" y="9777"/>
                  </a:lnTo>
                  <a:lnTo>
                    <a:pt x="245" y="9598"/>
                  </a:lnTo>
                  <a:lnTo>
                    <a:pt x="245" y="9416"/>
                  </a:lnTo>
                  <a:lnTo>
                    <a:pt x="237" y="9442"/>
                  </a:lnTo>
                  <a:lnTo>
                    <a:pt x="228" y="9389"/>
                  </a:lnTo>
                  <a:lnTo>
                    <a:pt x="238" y="9260"/>
                  </a:lnTo>
                  <a:lnTo>
                    <a:pt x="259" y="9127"/>
                  </a:lnTo>
                  <a:lnTo>
                    <a:pt x="269" y="8977"/>
                  </a:lnTo>
                  <a:lnTo>
                    <a:pt x="282" y="8841"/>
                  </a:lnTo>
                  <a:lnTo>
                    <a:pt x="295" y="8800"/>
                  </a:lnTo>
                  <a:lnTo>
                    <a:pt x="326" y="8645"/>
                  </a:lnTo>
                  <a:lnTo>
                    <a:pt x="341" y="8539"/>
                  </a:lnTo>
                  <a:lnTo>
                    <a:pt x="374" y="8415"/>
                  </a:lnTo>
                  <a:lnTo>
                    <a:pt x="371" y="8395"/>
                  </a:lnTo>
                  <a:lnTo>
                    <a:pt x="351" y="8462"/>
                  </a:lnTo>
                  <a:lnTo>
                    <a:pt x="359" y="8381"/>
                  </a:lnTo>
                  <a:cubicBezTo>
                    <a:pt x="369" y="8337"/>
                    <a:pt x="382" y="8294"/>
                    <a:pt x="392" y="8250"/>
                  </a:cubicBezTo>
                  <a:cubicBezTo>
                    <a:pt x="393" y="8249"/>
                    <a:pt x="394" y="8248"/>
                    <a:pt x="394" y="8246"/>
                  </a:cubicBezTo>
                  <a:lnTo>
                    <a:pt x="401" y="8241"/>
                  </a:lnTo>
                  <a:lnTo>
                    <a:pt x="431" y="8117"/>
                  </a:lnTo>
                  <a:lnTo>
                    <a:pt x="429" y="8107"/>
                  </a:lnTo>
                  <a:cubicBezTo>
                    <a:pt x="876" y="6377"/>
                    <a:pt x="1738" y="4819"/>
                    <a:pt x="2907" y="3542"/>
                  </a:cubicBezTo>
                  <a:lnTo>
                    <a:pt x="2850" y="3631"/>
                  </a:lnTo>
                  <a:lnTo>
                    <a:pt x="2826" y="3695"/>
                  </a:lnTo>
                  <a:lnTo>
                    <a:pt x="2775" y="3779"/>
                  </a:lnTo>
                  <a:lnTo>
                    <a:pt x="2729" y="3846"/>
                  </a:lnTo>
                  <a:lnTo>
                    <a:pt x="2652" y="3944"/>
                  </a:lnTo>
                  <a:lnTo>
                    <a:pt x="2592" y="4038"/>
                  </a:lnTo>
                  <a:lnTo>
                    <a:pt x="2493" y="4158"/>
                  </a:lnTo>
                  <a:lnTo>
                    <a:pt x="2435" y="4245"/>
                  </a:lnTo>
                  <a:lnTo>
                    <a:pt x="2423" y="4279"/>
                  </a:lnTo>
                  <a:lnTo>
                    <a:pt x="2385" y="4333"/>
                  </a:lnTo>
                  <a:lnTo>
                    <a:pt x="2381" y="4348"/>
                  </a:lnTo>
                  <a:lnTo>
                    <a:pt x="2413" y="4311"/>
                  </a:lnTo>
                  <a:lnTo>
                    <a:pt x="2445" y="4289"/>
                  </a:lnTo>
                  <a:lnTo>
                    <a:pt x="2482" y="4249"/>
                  </a:lnTo>
                  <a:lnTo>
                    <a:pt x="2463" y="4291"/>
                  </a:lnTo>
                  <a:lnTo>
                    <a:pt x="2416" y="4378"/>
                  </a:lnTo>
                  <a:lnTo>
                    <a:pt x="2346" y="4493"/>
                  </a:lnTo>
                  <a:lnTo>
                    <a:pt x="2282" y="4622"/>
                  </a:lnTo>
                  <a:lnTo>
                    <a:pt x="2222" y="4713"/>
                  </a:lnTo>
                  <a:lnTo>
                    <a:pt x="2152" y="4802"/>
                  </a:lnTo>
                  <a:lnTo>
                    <a:pt x="2137" y="4829"/>
                  </a:lnTo>
                  <a:lnTo>
                    <a:pt x="2115" y="4924"/>
                  </a:lnTo>
                  <a:lnTo>
                    <a:pt x="2080" y="4983"/>
                  </a:lnTo>
                  <a:lnTo>
                    <a:pt x="1963" y="5137"/>
                  </a:lnTo>
                  <a:lnTo>
                    <a:pt x="1901" y="5210"/>
                  </a:lnTo>
                  <a:lnTo>
                    <a:pt x="1857" y="5232"/>
                  </a:lnTo>
                  <a:lnTo>
                    <a:pt x="1817" y="5277"/>
                  </a:lnTo>
                  <a:lnTo>
                    <a:pt x="1730" y="5393"/>
                  </a:lnTo>
                  <a:lnTo>
                    <a:pt x="1635" y="5526"/>
                  </a:lnTo>
                  <a:lnTo>
                    <a:pt x="1596" y="5594"/>
                  </a:lnTo>
                  <a:lnTo>
                    <a:pt x="1556" y="5647"/>
                  </a:lnTo>
                  <a:lnTo>
                    <a:pt x="1521" y="5722"/>
                  </a:lnTo>
                  <a:lnTo>
                    <a:pt x="1514" y="5752"/>
                  </a:lnTo>
                  <a:lnTo>
                    <a:pt x="1549" y="5738"/>
                  </a:lnTo>
                  <a:lnTo>
                    <a:pt x="1578" y="5715"/>
                  </a:lnTo>
                  <a:lnTo>
                    <a:pt x="1630" y="5668"/>
                  </a:lnTo>
                  <a:lnTo>
                    <a:pt x="1747" y="5520"/>
                  </a:lnTo>
                  <a:lnTo>
                    <a:pt x="1784" y="5488"/>
                  </a:lnTo>
                  <a:lnTo>
                    <a:pt x="1867" y="5380"/>
                  </a:lnTo>
                  <a:lnTo>
                    <a:pt x="1958" y="5277"/>
                  </a:lnTo>
                  <a:lnTo>
                    <a:pt x="2030" y="5208"/>
                  </a:lnTo>
                  <a:lnTo>
                    <a:pt x="2087" y="5179"/>
                  </a:lnTo>
                  <a:lnTo>
                    <a:pt x="2118" y="5200"/>
                  </a:lnTo>
                  <a:lnTo>
                    <a:pt x="2137" y="5238"/>
                  </a:lnTo>
                  <a:lnTo>
                    <a:pt x="2148" y="5331"/>
                  </a:lnTo>
                  <a:lnTo>
                    <a:pt x="2175" y="5326"/>
                  </a:lnTo>
                  <a:lnTo>
                    <a:pt x="2190" y="5365"/>
                  </a:lnTo>
                  <a:lnTo>
                    <a:pt x="2177" y="5422"/>
                  </a:lnTo>
                  <a:lnTo>
                    <a:pt x="2210" y="5464"/>
                  </a:lnTo>
                  <a:lnTo>
                    <a:pt x="2202" y="5570"/>
                  </a:lnTo>
                  <a:lnTo>
                    <a:pt x="2259" y="5599"/>
                  </a:lnTo>
                  <a:lnTo>
                    <a:pt x="2369" y="5514"/>
                  </a:lnTo>
                  <a:lnTo>
                    <a:pt x="2411" y="5479"/>
                  </a:lnTo>
                  <a:lnTo>
                    <a:pt x="2428" y="5440"/>
                  </a:lnTo>
                  <a:lnTo>
                    <a:pt x="2535" y="5375"/>
                  </a:lnTo>
                  <a:lnTo>
                    <a:pt x="2592" y="5277"/>
                  </a:lnTo>
                  <a:lnTo>
                    <a:pt x="2554" y="5361"/>
                  </a:lnTo>
                  <a:lnTo>
                    <a:pt x="2632" y="5296"/>
                  </a:lnTo>
                  <a:lnTo>
                    <a:pt x="2676" y="5292"/>
                  </a:lnTo>
                  <a:lnTo>
                    <a:pt x="2577" y="5358"/>
                  </a:lnTo>
                  <a:lnTo>
                    <a:pt x="2517" y="5442"/>
                  </a:lnTo>
                  <a:lnTo>
                    <a:pt x="2451" y="5449"/>
                  </a:lnTo>
                  <a:lnTo>
                    <a:pt x="2445" y="5462"/>
                  </a:lnTo>
                  <a:lnTo>
                    <a:pt x="2515" y="5477"/>
                  </a:lnTo>
                  <a:lnTo>
                    <a:pt x="2549" y="5491"/>
                  </a:lnTo>
                  <a:lnTo>
                    <a:pt x="2592" y="5464"/>
                  </a:lnTo>
                  <a:lnTo>
                    <a:pt x="2621" y="5424"/>
                  </a:lnTo>
                  <a:lnTo>
                    <a:pt x="2689" y="5366"/>
                  </a:lnTo>
                  <a:lnTo>
                    <a:pt x="2649" y="5420"/>
                  </a:lnTo>
                  <a:lnTo>
                    <a:pt x="2637" y="5449"/>
                  </a:lnTo>
                  <a:lnTo>
                    <a:pt x="2605" y="5474"/>
                  </a:lnTo>
                  <a:lnTo>
                    <a:pt x="2672" y="5509"/>
                  </a:lnTo>
                  <a:lnTo>
                    <a:pt x="2751" y="5489"/>
                  </a:lnTo>
                  <a:lnTo>
                    <a:pt x="2765" y="5452"/>
                  </a:lnTo>
                  <a:lnTo>
                    <a:pt x="2790" y="5471"/>
                  </a:lnTo>
                  <a:lnTo>
                    <a:pt x="2776" y="5474"/>
                  </a:lnTo>
                  <a:lnTo>
                    <a:pt x="2759" y="5548"/>
                  </a:lnTo>
                  <a:lnTo>
                    <a:pt x="2763" y="5690"/>
                  </a:lnTo>
                  <a:lnTo>
                    <a:pt x="2791" y="5642"/>
                  </a:lnTo>
                  <a:lnTo>
                    <a:pt x="2805" y="5488"/>
                  </a:lnTo>
                  <a:lnTo>
                    <a:pt x="2818" y="5563"/>
                  </a:lnTo>
                  <a:lnTo>
                    <a:pt x="2811" y="5627"/>
                  </a:lnTo>
                  <a:lnTo>
                    <a:pt x="2808" y="5674"/>
                  </a:lnTo>
                  <a:lnTo>
                    <a:pt x="2813" y="5747"/>
                  </a:lnTo>
                  <a:lnTo>
                    <a:pt x="2801" y="5802"/>
                  </a:lnTo>
                  <a:lnTo>
                    <a:pt x="2810" y="5870"/>
                  </a:lnTo>
                  <a:lnTo>
                    <a:pt x="2843" y="5860"/>
                  </a:lnTo>
                  <a:lnTo>
                    <a:pt x="2877" y="5809"/>
                  </a:lnTo>
                  <a:lnTo>
                    <a:pt x="2830" y="5846"/>
                  </a:lnTo>
                  <a:lnTo>
                    <a:pt x="2840" y="5797"/>
                  </a:lnTo>
                  <a:lnTo>
                    <a:pt x="2912" y="5725"/>
                  </a:lnTo>
                  <a:lnTo>
                    <a:pt x="2977" y="5691"/>
                  </a:lnTo>
                  <a:lnTo>
                    <a:pt x="2996" y="5695"/>
                  </a:lnTo>
                  <a:lnTo>
                    <a:pt x="3069" y="5716"/>
                  </a:lnTo>
                  <a:lnTo>
                    <a:pt x="3091" y="5814"/>
                  </a:lnTo>
                  <a:lnTo>
                    <a:pt x="3121" y="5903"/>
                  </a:lnTo>
                  <a:lnTo>
                    <a:pt x="3173" y="5987"/>
                  </a:lnTo>
                  <a:lnTo>
                    <a:pt x="3218" y="5947"/>
                  </a:lnTo>
                  <a:lnTo>
                    <a:pt x="3225" y="6058"/>
                  </a:lnTo>
                  <a:lnTo>
                    <a:pt x="3222" y="6230"/>
                  </a:lnTo>
                  <a:lnTo>
                    <a:pt x="3123" y="6100"/>
                  </a:lnTo>
                  <a:lnTo>
                    <a:pt x="3012" y="6164"/>
                  </a:lnTo>
                  <a:lnTo>
                    <a:pt x="2997" y="6253"/>
                  </a:lnTo>
                  <a:lnTo>
                    <a:pt x="3086" y="6324"/>
                  </a:lnTo>
                  <a:lnTo>
                    <a:pt x="3138" y="6403"/>
                  </a:lnTo>
                  <a:lnTo>
                    <a:pt x="3220" y="6599"/>
                  </a:lnTo>
                  <a:lnTo>
                    <a:pt x="3314" y="6679"/>
                  </a:lnTo>
                  <a:lnTo>
                    <a:pt x="3359" y="6582"/>
                  </a:lnTo>
                  <a:lnTo>
                    <a:pt x="3456" y="6516"/>
                  </a:lnTo>
                  <a:lnTo>
                    <a:pt x="3300" y="6498"/>
                  </a:lnTo>
                  <a:lnTo>
                    <a:pt x="3278" y="6331"/>
                  </a:lnTo>
                  <a:lnTo>
                    <a:pt x="3349" y="6156"/>
                  </a:lnTo>
                  <a:lnTo>
                    <a:pt x="3451" y="6068"/>
                  </a:lnTo>
                  <a:lnTo>
                    <a:pt x="3601" y="5961"/>
                  </a:lnTo>
                  <a:lnTo>
                    <a:pt x="3692" y="6013"/>
                  </a:lnTo>
                  <a:lnTo>
                    <a:pt x="3764" y="5890"/>
                  </a:lnTo>
                  <a:lnTo>
                    <a:pt x="3759" y="5745"/>
                  </a:lnTo>
                  <a:lnTo>
                    <a:pt x="3662" y="5583"/>
                  </a:lnTo>
                  <a:lnTo>
                    <a:pt x="3504" y="5498"/>
                  </a:lnTo>
                  <a:lnTo>
                    <a:pt x="3498" y="5419"/>
                  </a:lnTo>
                  <a:lnTo>
                    <a:pt x="3603" y="5484"/>
                  </a:lnTo>
                  <a:lnTo>
                    <a:pt x="3767" y="5553"/>
                  </a:lnTo>
                  <a:lnTo>
                    <a:pt x="3817" y="5652"/>
                  </a:lnTo>
                  <a:lnTo>
                    <a:pt x="3913" y="5693"/>
                  </a:lnTo>
                  <a:lnTo>
                    <a:pt x="3916" y="5791"/>
                  </a:lnTo>
                  <a:lnTo>
                    <a:pt x="3910" y="5939"/>
                  </a:lnTo>
                  <a:lnTo>
                    <a:pt x="3881" y="6164"/>
                  </a:lnTo>
                  <a:lnTo>
                    <a:pt x="3911" y="6319"/>
                  </a:lnTo>
                  <a:lnTo>
                    <a:pt x="4038" y="6380"/>
                  </a:lnTo>
                  <a:lnTo>
                    <a:pt x="4107" y="6509"/>
                  </a:lnTo>
                  <a:lnTo>
                    <a:pt x="4167" y="6550"/>
                  </a:lnTo>
                  <a:lnTo>
                    <a:pt x="4233" y="6588"/>
                  </a:lnTo>
                  <a:lnTo>
                    <a:pt x="4397" y="6491"/>
                  </a:lnTo>
                  <a:lnTo>
                    <a:pt x="4449" y="6423"/>
                  </a:lnTo>
                  <a:lnTo>
                    <a:pt x="4459" y="6343"/>
                  </a:lnTo>
                  <a:lnTo>
                    <a:pt x="4581" y="6243"/>
                  </a:lnTo>
                  <a:lnTo>
                    <a:pt x="4623" y="6163"/>
                  </a:lnTo>
                  <a:lnTo>
                    <a:pt x="4649" y="6004"/>
                  </a:lnTo>
                  <a:lnTo>
                    <a:pt x="4733" y="5886"/>
                  </a:lnTo>
                  <a:lnTo>
                    <a:pt x="4815" y="5737"/>
                  </a:lnTo>
                  <a:lnTo>
                    <a:pt x="4916" y="5732"/>
                  </a:lnTo>
                  <a:lnTo>
                    <a:pt x="5101" y="5568"/>
                  </a:lnTo>
                  <a:lnTo>
                    <a:pt x="5306" y="5393"/>
                  </a:lnTo>
                  <a:lnTo>
                    <a:pt x="5451" y="5287"/>
                  </a:lnTo>
                  <a:lnTo>
                    <a:pt x="5379" y="5259"/>
                  </a:lnTo>
                  <a:lnTo>
                    <a:pt x="5205" y="5238"/>
                  </a:lnTo>
                  <a:lnTo>
                    <a:pt x="5128" y="5148"/>
                  </a:lnTo>
                  <a:lnTo>
                    <a:pt x="5227" y="5063"/>
                  </a:lnTo>
                  <a:lnTo>
                    <a:pt x="5260" y="4984"/>
                  </a:lnTo>
                  <a:lnTo>
                    <a:pt x="5466" y="4908"/>
                  </a:lnTo>
                  <a:lnTo>
                    <a:pt x="5602" y="4878"/>
                  </a:lnTo>
                  <a:lnTo>
                    <a:pt x="5635" y="4745"/>
                  </a:lnTo>
                  <a:lnTo>
                    <a:pt x="5702" y="4710"/>
                  </a:lnTo>
                  <a:lnTo>
                    <a:pt x="5814" y="4604"/>
                  </a:lnTo>
                  <a:lnTo>
                    <a:pt x="5885" y="4530"/>
                  </a:lnTo>
                  <a:lnTo>
                    <a:pt x="5856" y="4478"/>
                  </a:lnTo>
                  <a:lnTo>
                    <a:pt x="5890" y="4403"/>
                  </a:lnTo>
                  <a:lnTo>
                    <a:pt x="5969" y="4281"/>
                  </a:lnTo>
                  <a:lnTo>
                    <a:pt x="5947" y="4235"/>
                  </a:lnTo>
                  <a:lnTo>
                    <a:pt x="5692" y="4286"/>
                  </a:lnTo>
                  <a:lnTo>
                    <a:pt x="5540" y="4334"/>
                  </a:lnTo>
                  <a:lnTo>
                    <a:pt x="5406" y="4267"/>
                  </a:lnTo>
                  <a:lnTo>
                    <a:pt x="5259" y="4378"/>
                  </a:lnTo>
                  <a:lnTo>
                    <a:pt x="5113" y="4456"/>
                  </a:lnTo>
                  <a:lnTo>
                    <a:pt x="5009" y="4481"/>
                  </a:lnTo>
                  <a:lnTo>
                    <a:pt x="4917" y="4456"/>
                  </a:lnTo>
                  <a:lnTo>
                    <a:pt x="4844" y="4380"/>
                  </a:lnTo>
                  <a:lnTo>
                    <a:pt x="4822" y="4257"/>
                  </a:lnTo>
                  <a:lnTo>
                    <a:pt x="4725" y="4331"/>
                  </a:lnTo>
                  <a:lnTo>
                    <a:pt x="4480" y="4427"/>
                  </a:lnTo>
                  <a:lnTo>
                    <a:pt x="4351" y="4410"/>
                  </a:lnTo>
                  <a:lnTo>
                    <a:pt x="4333" y="4351"/>
                  </a:lnTo>
                  <a:lnTo>
                    <a:pt x="4517" y="4186"/>
                  </a:lnTo>
                  <a:lnTo>
                    <a:pt x="4701" y="4094"/>
                  </a:lnTo>
                  <a:lnTo>
                    <a:pt x="4855" y="4043"/>
                  </a:lnTo>
                  <a:lnTo>
                    <a:pt x="4974" y="4040"/>
                  </a:lnTo>
                  <a:lnTo>
                    <a:pt x="5028" y="3947"/>
                  </a:lnTo>
                  <a:lnTo>
                    <a:pt x="5100" y="3813"/>
                  </a:lnTo>
                  <a:lnTo>
                    <a:pt x="5202" y="3722"/>
                  </a:lnTo>
                  <a:lnTo>
                    <a:pt x="5294" y="3619"/>
                  </a:lnTo>
                  <a:lnTo>
                    <a:pt x="5391" y="3560"/>
                  </a:lnTo>
                  <a:lnTo>
                    <a:pt x="5490" y="3483"/>
                  </a:lnTo>
                  <a:lnTo>
                    <a:pt x="5635" y="3345"/>
                  </a:lnTo>
                  <a:lnTo>
                    <a:pt x="5677" y="3240"/>
                  </a:lnTo>
                  <a:lnTo>
                    <a:pt x="5804" y="3212"/>
                  </a:lnTo>
                  <a:lnTo>
                    <a:pt x="5955" y="3188"/>
                  </a:lnTo>
                  <a:lnTo>
                    <a:pt x="6051" y="3091"/>
                  </a:lnTo>
                  <a:lnTo>
                    <a:pt x="6208" y="3111"/>
                  </a:lnTo>
                  <a:lnTo>
                    <a:pt x="6298" y="3149"/>
                  </a:lnTo>
                  <a:lnTo>
                    <a:pt x="6407" y="3237"/>
                  </a:lnTo>
                  <a:lnTo>
                    <a:pt x="6472" y="3328"/>
                  </a:lnTo>
                  <a:lnTo>
                    <a:pt x="6444" y="3402"/>
                  </a:lnTo>
                  <a:lnTo>
                    <a:pt x="6536" y="3415"/>
                  </a:lnTo>
                  <a:lnTo>
                    <a:pt x="6569" y="3471"/>
                  </a:lnTo>
                  <a:lnTo>
                    <a:pt x="6528" y="3558"/>
                  </a:lnTo>
                  <a:lnTo>
                    <a:pt x="6593" y="3636"/>
                  </a:lnTo>
                  <a:lnTo>
                    <a:pt x="6650" y="3658"/>
                  </a:lnTo>
                  <a:lnTo>
                    <a:pt x="6752" y="3725"/>
                  </a:lnTo>
                  <a:lnTo>
                    <a:pt x="6822" y="3747"/>
                  </a:lnTo>
                  <a:lnTo>
                    <a:pt x="6745" y="3803"/>
                  </a:lnTo>
                  <a:lnTo>
                    <a:pt x="6734" y="3885"/>
                  </a:lnTo>
                  <a:lnTo>
                    <a:pt x="6799" y="4000"/>
                  </a:lnTo>
                  <a:lnTo>
                    <a:pt x="6876" y="4010"/>
                  </a:lnTo>
                  <a:lnTo>
                    <a:pt x="6978" y="3973"/>
                  </a:lnTo>
                  <a:lnTo>
                    <a:pt x="7050" y="4016"/>
                  </a:lnTo>
                  <a:lnTo>
                    <a:pt x="7134" y="4016"/>
                  </a:lnTo>
                  <a:lnTo>
                    <a:pt x="7244" y="3951"/>
                  </a:lnTo>
                  <a:lnTo>
                    <a:pt x="7303" y="3880"/>
                  </a:lnTo>
                  <a:lnTo>
                    <a:pt x="7350" y="3811"/>
                  </a:lnTo>
                  <a:lnTo>
                    <a:pt x="7172" y="3789"/>
                  </a:lnTo>
                  <a:lnTo>
                    <a:pt x="7055" y="3737"/>
                  </a:lnTo>
                  <a:lnTo>
                    <a:pt x="6970" y="3668"/>
                  </a:lnTo>
                  <a:lnTo>
                    <a:pt x="7105" y="3629"/>
                  </a:lnTo>
                  <a:lnTo>
                    <a:pt x="7212" y="3659"/>
                  </a:lnTo>
                  <a:lnTo>
                    <a:pt x="7350" y="3616"/>
                  </a:lnTo>
                  <a:lnTo>
                    <a:pt x="7268" y="3528"/>
                  </a:lnTo>
                  <a:lnTo>
                    <a:pt x="7427" y="3557"/>
                  </a:lnTo>
                  <a:lnTo>
                    <a:pt x="7515" y="3476"/>
                  </a:lnTo>
                  <a:lnTo>
                    <a:pt x="7564" y="3533"/>
                  </a:lnTo>
                  <a:lnTo>
                    <a:pt x="7778" y="3513"/>
                  </a:lnTo>
                  <a:lnTo>
                    <a:pt x="7875" y="3488"/>
                  </a:lnTo>
                  <a:lnTo>
                    <a:pt x="7940" y="3441"/>
                  </a:lnTo>
                  <a:lnTo>
                    <a:pt x="7870" y="3360"/>
                  </a:lnTo>
                  <a:lnTo>
                    <a:pt x="7709" y="3308"/>
                  </a:lnTo>
                  <a:lnTo>
                    <a:pt x="7609" y="3343"/>
                  </a:lnTo>
                  <a:lnTo>
                    <a:pt x="7480" y="3368"/>
                  </a:lnTo>
                  <a:lnTo>
                    <a:pt x="7348" y="3311"/>
                  </a:lnTo>
                  <a:lnTo>
                    <a:pt x="7381" y="3272"/>
                  </a:lnTo>
                  <a:lnTo>
                    <a:pt x="7289" y="3212"/>
                  </a:lnTo>
                  <a:lnTo>
                    <a:pt x="7427" y="3247"/>
                  </a:lnTo>
                  <a:lnTo>
                    <a:pt x="7535" y="3188"/>
                  </a:lnTo>
                  <a:lnTo>
                    <a:pt x="7545" y="3139"/>
                  </a:lnTo>
                  <a:lnTo>
                    <a:pt x="7453" y="3119"/>
                  </a:lnTo>
                  <a:lnTo>
                    <a:pt x="7517" y="3050"/>
                  </a:lnTo>
                  <a:lnTo>
                    <a:pt x="7562" y="2971"/>
                  </a:lnTo>
                  <a:lnTo>
                    <a:pt x="7703" y="2915"/>
                  </a:lnTo>
                  <a:lnTo>
                    <a:pt x="7743" y="2862"/>
                  </a:lnTo>
                  <a:lnTo>
                    <a:pt x="7860" y="2850"/>
                  </a:lnTo>
                  <a:lnTo>
                    <a:pt x="7927" y="2830"/>
                  </a:lnTo>
                  <a:lnTo>
                    <a:pt x="7952" y="2791"/>
                  </a:lnTo>
                  <a:lnTo>
                    <a:pt x="8004" y="2740"/>
                  </a:lnTo>
                  <a:lnTo>
                    <a:pt x="7994" y="2693"/>
                  </a:lnTo>
                  <a:lnTo>
                    <a:pt x="7892" y="2708"/>
                  </a:lnTo>
                  <a:lnTo>
                    <a:pt x="7885" y="2633"/>
                  </a:lnTo>
                  <a:lnTo>
                    <a:pt x="8012" y="2628"/>
                  </a:lnTo>
                  <a:lnTo>
                    <a:pt x="8036" y="2582"/>
                  </a:lnTo>
                  <a:lnTo>
                    <a:pt x="8166" y="2471"/>
                  </a:lnTo>
                  <a:lnTo>
                    <a:pt x="8290" y="2421"/>
                  </a:lnTo>
                  <a:lnTo>
                    <a:pt x="8267" y="2506"/>
                  </a:lnTo>
                  <a:lnTo>
                    <a:pt x="8394" y="2496"/>
                  </a:lnTo>
                  <a:lnTo>
                    <a:pt x="8439" y="2459"/>
                  </a:lnTo>
                  <a:lnTo>
                    <a:pt x="8531" y="2427"/>
                  </a:lnTo>
                  <a:lnTo>
                    <a:pt x="8697" y="2385"/>
                  </a:lnTo>
                  <a:lnTo>
                    <a:pt x="8821" y="2375"/>
                  </a:lnTo>
                  <a:lnTo>
                    <a:pt x="8893" y="2348"/>
                  </a:lnTo>
                  <a:lnTo>
                    <a:pt x="8888" y="2313"/>
                  </a:lnTo>
                  <a:lnTo>
                    <a:pt x="8945" y="2266"/>
                  </a:lnTo>
                  <a:lnTo>
                    <a:pt x="9017" y="2330"/>
                  </a:lnTo>
                  <a:lnTo>
                    <a:pt x="9037" y="2235"/>
                  </a:lnTo>
                  <a:lnTo>
                    <a:pt x="9204" y="2279"/>
                  </a:lnTo>
                  <a:lnTo>
                    <a:pt x="9251" y="2274"/>
                  </a:lnTo>
                  <a:lnTo>
                    <a:pt x="9229" y="2224"/>
                  </a:lnTo>
                  <a:lnTo>
                    <a:pt x="9256" y="2185"/>
                  </a:lnTo>
                  <a:lnTo>
                    <a:pt x="9326" y="2210"/>
                  </a:lnTo>
                  <a:lnTo>
                    <a:pt x="9405" y="2153"/>
                  </a:lnTo>
                  <a:lnTo>
                    <a:pt x="9469" y="2082"/>
                  </a:lnTo>
                  <a:lnTo>
                    <a:pt x="9568" y="2067"/>
                  </a:lnTo>
                  <a:lnTo>
                    <a:pt x="9626" y="2017"/>
                  </a:lnTo>
                  <a:lnTo>
                    <a:pt x="9661" y="1961"/>
                  </a:lnTo>
                  <a:lnTo>
                    <a:pt x="9733" y="1954"/>
                  </a:lnTo>
                  <a:lnTo>
                    <a:pt x="9855" y="1981"/>
                  </a:lnTo>
                  <a:lnTo>
                    <a:pt x="9984" y="1983"/>
                  </a:lnTo>
                  <a:lnTo>
                    <a:pt x="10058" y="1986"/>
                  </a:lnTo>
                  <a:lnTo>
                    <a:pt x="10163" y="2003"/>
                  </a:lnTo>
                  <a:lnTo>
                    <a:pt x="10242" y="1976"/>
                  </a:lnTo>
                  <a:lnTo>
                    <a:pt x="10294" y="1985"/>
                  </a:lnTo>
                  <a:lnTo>
                    <a:pt x="10418" y="1983"/>
                  </a:lnTo>
                  <a:lnTo>
                    <a:pt x="10554" y="2010"/>
                  </a:lnTo>
                  <a:lnTo>
                    <a:pt x="10617" y="1996"/>
                  </a:lnTo>
                  <a:lnTo>
                    <a:pt x="10713" y="2013"/>
                  </a:lnTo>
                  <a:lnTo>
                    <a:pt x="10709" y="2038"/>
                  </a:lnTo>
                  <a:lnTo>
                    <a:pt x="10813" y="2045"/>
                  </a:lnTo>
                  <a:lnTo>
                    <a:pt x="10841" y="2023"/>
                  </a:lnTo>
                  <a:lnTo>
                    <a:pt x="10883" y="2074"/>
                  </a:lnTo>
                  <a:lnTo>
                    <a:pt x="10972" y="2102"/>
                  </a:lnTo>
                  <a:lnTo>
                    <a:pt x="11072" y="2049"/>
                  </a:lnTo>
                  <a:lnTo>
                    <a:pt x="11128" y="2060"/>
                  </a:lnTo>
                  <a:lnTo>
                    <a:pt x="11255" y="2023"/>
                  </a:lnTo>
                  <a:lnTo>
                    <a:pt x="11319" y="2018"/>
                  </a:lnTo>
                  <a:lnTo>
                    <a:pt x="11396" y="1978"/>
                  </a:lnTo>
                  <a:lnTo>
                    <a:pt x="11426" y="1929"/>
                  </a:lnTo>
                  <a:lnTo>
                    <a:pt x="11523" y="1895"/>
                  </a:lnTo>
                  <a:lnTo>
                    <a:pt x="11642" y="1912"/>
                  </a:lnTo>
                  <a:lnTo>
                    <a:pt x="11700" y="1867"/>
                  </a:lnTo>
                  <a:lnTo>
                    <a:pt x="11620" y="1818"/>
                  </a:lnTo>
                  <a:lnTo>
                    <a:pt x="11568" y="1764"/>
                  </a:lnTo>
                  <a:lnTo>
                    <a:pt x="11534" y="1707"/>
                  </a:lnTo>
                  <a:lnTo>
                    <a:pt x="11457" y="1656"/>
                  </a:lnTo>
                  <a:lnTo>
                    <a:pt x="11414" y="1589"/>
                  </a:lnTo>
                  <a:lnTo>
                    <a:pt x="11573" y="1608"/>
                  </a:lnTo>
                  <a:lnTo>
                    <a:pt x="11546" y="1655"/>
                  </a:lnTo>
                  <a:lnTo>
                    <a:pt x="11606" y="1665"/>
                  </a:lnTo>
                  <a:lnTo>
                    <a:pt x="11789" y="1648"/>
                  </a:lnTo>
                  <a:lnTo>
                    <a:pt x="11911" y="1631"/>
                  </a:lnTo>
                  <a:lnTo>
                    <a:pt x="11839" y="1559"/>
                  </a:lnTo>
                  <a:lnTo>
                    <a:pt x="11824" y="1517"/>
                  </a:lnTo>
                  <a:lnTo>
                    <a:pt x="11717" y="1473"/>
                  </a:lnTo>
                  <a:lnTo>
                    <a:pt x="11601" y="1464"/>
                  </a:lnTo>
                  <a:lnTo>
                    <a:pt x="11546" y="1436"/>
                  </a:lnTo>
                  <a:lnTo>
                    <a:pt x="11516" y="1453"/>
                  </a:lnTo>
                  <a:lnTo>
                    <a:pt x="11426" y="1461"/>
                  </a:lnTo>
                  <a:lnTo>
                    <a:pt x="11377" y="1456"/>
                  </a:lnTo>
                  <a:lnTo>
                    <a:pt x="11446" y="1429"/>
                  </a:lnTo>
                  <a:lnTo>
                    <a:pt x="11404" y="1407"/>
                  </a:lnTo>
                  <a:lnTo>
                    <a:pt x="11401" y="1363"/>
                  </a:lnTo>
                  <a:lnTo>
                    <a:pt x="11469" y="1343"/>
                  </a:lnTo>
                  <a:lnTo>
                    <a:pt x="11528" y="1358"/>
                  </a:lnTo>
                  <a:lnTo>
                    <a:pt x="11608" y="1326"/>
                  </a:lnTo>
                  <a:lnTo>
                    <a:pt x="11660" y="1348"/>
                  </a:lnTo>
                  <a:lnTo>
                    <a:pt x="11730" y="1353"/>
                  </a:lnTo>
                  <a:lnTo>
                    <a:pt x="11777" y="1315"/>
                  </a:lnTo>
                  <a:lnTo>
                    <a:pt x="11866" y="1281"/>
                  </a:lnTo>
                  <a:lnTo>
                    <a:pt x="11921" y="1241"/>
                  </a:lnTo>
                  <a:lnTo>
                    <a:pt x="11868" y="1193"/>
                  </a:lnTo>
                  <a:lnTo>
                    <a:pt x="11888" y="1150"/>
                  </a:lnTo>
                  <a:lnTo>
                    <a:pt x="11834" y="1119"/>
                  </a:lnTo>
                  <a:lnTo>
                    <a:pt x="11771" y="1071"/>
                  </a:lnTo>
                  <a:lnTo>
                    <a:pt x="11645" y="1067"/>
                  </a:lnTo>
                  <a:lnTo>
                    <a:pt x="11595" y="1032"/>
                  </a:lnTo>
                  <a:lnTo>
                    <a:pt x="11622" y="1007"/>
                  </a:lnTo>
                  <a:lnTo>
                    <a:pt x="11628" y="961"/>
                  </a:lnTo>
                  <a:lnTo>
                    <a:pt x="11568" y="954"/>
                  </a:lnTo>
                  <a:lnTo>
                    <a:pt x="11464" y="973"/>
                  </a:lnTo>
                  <a:lnTo>
                    <a:pt x="11437" y="933"/>
                  </a:lnTo>
                  <a:lnTo>
                    <a:pt x="11406" y="956"/>
                  </a:lnTo>
                  <a:lnTo>
                    <a:pt x="11350" y="912"/>
                  </a:lnTo>
                  <a:lnTo>
                    <a:pt x="11293" y="936"/>
                  </a:lnTo>
                  <a:lnTo>
                    <a:pt x="11263" y="919"/>
                  </a:lnTo>
                  <a:lnTo>
                    <a:pt x="11149" y="936"/>
                  </a:lnTo>
                  <a:lnTo>
                    <a:pt x="11205" y="894"/>
                  </a:lnTo>
                  <a:lnTo>
                    <a:pt x="11231" y="840"/>
                  </a:lnTo>
                  <a:lnTo>
                    <a:pt x="11312" y="820"/>
                  </a:lnTo>
                  <a:lnTo>
                    <a:pt x="11337" y="808"/>
                  </a:lnTo>
                  <a:lnTo>
                    <a:pt x="11489" y="779"/>
                  </a:lnTo>
                  <a:lnTo>
                    <a:pt x="11548" y="757"/>
                  </a:lnTo>
                  <a:lnTo>
                    <a:pt x="11678" y="766"/>
                  </a:lnTo>
                  <a:lnTo>
                    <a:pt x="11804" y="746"/>
                  </a:lnTo>
                  <a:lnTo>
                    <a:pt x="11914" y="742"/>
                  </a:lnTo>
                  <a:lnTo>
                    <a:pt x="12045" y="732"/>
                  </a:lnTo>
                  <a:lnTo>
                    <a:pt x="12033" y="719"/>
                  </a:lnTo>
                  <a:lnTo>
                    <a:pt x="11842" y="707"/>
                  </a:lnTo>
                  <a:lnTo>
                    <a:pt x="11745" y="715"/>
                  </a:lnTo>
                  <a:lnTo>
                    <a:pt x="11630" y="724"/>
                  </a:lnTo>
                  <a:lnTo>
                    <a:pt x="11526" y="731"/>
                  </a:lnTo>
                  <a:lnTo>
                    <a:pt x="11456" y="719"/>
                  </a:lnTo>
                  <a:lnTo>
                    <a:pt x="11327" y="736"/>
                  </a:lnTo>
                  <a:lnTo>
                    <a:pt x="11287" y="766"/>
                  </a:lnTo>
                  <a:lnTo>
                    <a:pt x="11121" y="791"/>
                  </a:lnTo>
                  <a:lnTo>
                    <a:pt x="11093" y="821"/>
                  </a:lnTo>
                  <a:lnTo>
                    <a:pt x="10989" y="838"/>
                  </a:lnTo>
                  <a:lnTo>
                    <a:pt x="10880" y="867"/>
                  </a:lnTo>
                  <a:lnTo>
                    <a:pt x="10786" y="919"/>
                  </a:lnTo>
                  <a:lnTo>
                    <a:pt x="10857" y="958"/>
                  </a:lnTo>
                  <a:lnTo>
                    <a:pt x="10719" y="1013"/>
                  </a:lnTo>
                  <a:lnTo>
                    <a:pt x="10657" y="1067"/>
                  </a:lnTo>
                  <a:lnTo>
                    <a:pt x="10545" y="1116"/>
                  </a:lnTo>
                  <a:lnTo>
                    <a:pt x="10518" y="1096"/>
                  </a:lnTo>
                  <a:lnTo>
                    <a:pt x="10614" y="1069"/>
                  </a:lnTo>
                  <a:lnTo>
                    <a:pt x="10651" y="988"/>
                  </a:lnTo>
                  <a:lnTo>
                    <a:pt x="10636" y="943"/>
                  </a:lnTo>
                  <a:lnTo>
                    <a:pt x="10530" y="963"/>
                  </a:lnTo>
                  <a:lnTo>
                    <a:pt x="10450" y="991"/>
                  </a:lnTo>
                  <a:lnTo>
                    <a:pt x="10343" y="1015"/>
                  </a:lnTo>
                  <a:lnTo>
                    <a:pt x="10292" y="1023"/>
                  </a:lnTo>
                  <a:lnTo>
                    <a:pt x="10321" y="1077"/>
                  </a:lnTo>
                  <a:lnTo>
                    <a:pt x="10224" y="1103"/>
                  </a:lnTo>
                  <a:lnTo>
                    <a:pt x="10107" y="1077"/>
                  </a:lnTo>
                  <a:lnTo>
                    <a:pt x="9916" y="1062"/>
                  </a:lnTo>
                  <a:lnTo>
                    <a:pt x="9790" y="1087"/>
                  </a:lnTo>
                  <a:lnTo>
                    <a:pt x="9618" y="1087"/>
                  </a:lnTo>
                  <a:lnTo>
                    <a:pt x="9522" y="1089"/>
                  </a:lnTo>
                  <a:lnTo>
                    <a:pt x="9290" y="1054"/>
                  </a:lnTo>
                  <a:lnTo>
                    <a:pt x="9166" y="1059"/>
                  </a:lnTo>
                  <a:lnTo>
                    <a:pt x="9015" y="1096"/>
                  </a:lnTo>
                  <a:lnTo>
                    <a:pt x="8921" y="1116"/>
                  </a:lnTo>
                  <a:lnTo>
                    <a:pt x="8823" y="1069"/>
                  </a:lnTo>
                  <a:lnTo>
                    <a:pt x="8654" y="1057"/>
                  </a:lnTo>
                  <a:lnTo>
                    <a:pt x="8578" y="1015"/>
                  </a:lnTo>
                  <a:lnTo>
                    <a:pt x="8473" y="1025"/>
                  </a:lnTo>
                  <a:lnTo>
                    <a:pt x="8397" y="1022"/>
                  </a:lnTo>
                  <a:lnTo>
                    <a:pt x="8364" y="997"/>
                  </a:lnTo>
                  <a:lnTo>
                    <a:pt x="8200" y="1002"/>
                  </a:lnTo>
                  <a:lnTo>
                    <a:pt x="8133" y="970"/>
                  </a:lnTo>
                  <a:lnTo>
                    <a:pt x="7974" y="1000"/>
                  </a:lnTo>
                  <a:lnTo>
                    <a:pt x="7950" y="968"/>
                  </a:lnTo>
                  <a:lnTo>
                    <a:pt x="7837" y="954"/>
                  </a:lnTo>
                  <a:lnTo>
                    <a:pt x="7617" y="1017"/>
                  </a:lnTo>
                  <a:lnTo>
                    <a:pt x="7514" y="1035"/>
                  </a:lnTo>
                  <a:lnTo>
                    <a:pt x="7239" y="1098"/>
                  </a:lnTo>
                  <a:lnTo>
                    <a:pt x="7226" y="1104"/>
                  </a:lnTo>
                  <a:lnTo>
                    <a:pt x="7130" y="1098"/>
                  </a:lnTo>
                  <a:lnTo>
                    <a:pt x="7057" y="1086"/>
                  </a:lnTo>
                  <a:lnTo>
                    <a:pt x="7065" y="1066"/>
                  </a:lnTo>
                  <a:lnTo>
                    <a:pt x="7189" y="1062"/>
                  </a:lnTo>
                  <a:lnTo>
                    <a:pt x="7368" y="1000"/>
                  </a:lnTo>
                  <a:lnTo>
                    <a:pt x="7370" y="988"/>
                  </a:lnTo>
                  <a:lnTo>
                    <a:pt x="7306" y="990"/>
                  </a:lnTo>
                  <a:lnTo>
                    <a:pt x="7214" y="983"/>
                  </a:lnTo>
                  <a:lnTo>
                    <a:pt x="7107" y="961"/>
                  </a:lnTo>
                  <a:lnTo>
                    <a:pt x="7020" y="917"/>
                  </a:lnTo>
                  <a:lnTo>
                    <a:pt x="7008" y="882"/>
                  </a:lnTo>
                  <a:lnTo>
                    <a:pt x="6924" y="890"/>
                  </a:lnTo>
                  <a:lnTo>
                    <a:pt x="6869" y="885"/>
                  </a:lnTo>
                  <a:lnTo>
                    <a:pt x="6847" y="869"/>
                  </a:lnTo>
                  <a:lnTo>
                    <a:pt x="6749" y="896"/>
                  </a:lnTo>
                  <a:lnTo>
                    <a:pt x="6685" y="902"/>
                  </a:lnTo>
                  <a:lnTo>
                    <a:pt x="6538" y="949"/>
                  </a:lnTo>
                  <a:lnTo>
                    <a:pt x="6462" y="978"/>
                  </a:lnTo>
                  <a:lnTo>
                    <a:pt x="6454" y="976"/>
                  </a:lnTo>
                  <a:cubicBezTo>
                    <a:pt x="7774" y="389"/>
                    <a:pt x="9229" y="54"/>
                    <a:pt x="10763" y="54"/>
                  </a:cubicBezTo>
                  <a:close/>
                  <a:moveTo>
                    <a:pt x="21158" y="13241"/>
                  </a:moveTo>
                  <a:lnTo>
                    <a:pt x="21200" y="13072"/>
                  </a:lnTo>
                  <a:lnTo>
                    <a:pt x="21227" y="12906"/>
                  </a:lnTo>
                  <a:lnTo>
                    <a:pt x="21250" y="12737"/>
                  </a:lnTo>
                  <a:lnTo>
                    <a:pt x="21239" y="12744"/>
                  </a:lnTo>
                  <a:lnTo>
                    <a:pt x="21212" y="12845"/>
                  </a:lnTo>
                  <a:lnTo>
                    <a:pt x="21202" y="12838"/>
                  </a:lnTo>
                  <a:lnTo>
                    <a:pt x="21197" y="12790"/>
                  </a:lnTo>
                  <a:lnTo>
                    <a:pt x="21183" y="12842"/>
                  </a:lnTo>
                  <a:lnTo>
                    <a:pt x="21158" y="12891"/>
                  </a:lnTo>
                  <a:lnTo>
                    <a:pt x="21177" y="12743"/>
                  </a:lnTo>
                  <a:lnTo>
                    <a:pt x="21143" y="12808"/>
                  </a:lnTo>
                  <a:lnTo>
                    <a:pt x="21115" y="12805"/>
                  </a:lnTo>
                  <a:lnTo>
                    <a:pt x="21069" y="12855"/>
                  </a:lnTo>
                  <a:lnTo>
                    <a:pt x="21018" y="13003"/>
                  </a:lnTo>
                  <a:lnTo>
                    <a:pt x="20959" y="13025"/>
                  </a:lnTo>
                  <a:lnTo>
                    <a:pt x="20922" y="13061"/>
                  </a:lnTo>
                  <a:lnTo>
                    <a:pt x="20870" y="13099"/>
                  </a:lnTo>
                  <a:lnTo>
                    <a:pt x="20802" y="13120"/>
                  </a:lnTo>
                  <a:lnTo>
                    <a:pt x="20698" y="13320"/>
                  </a:lnTo>
                  <a:lnTo>
                    <a:pt x="20654" y="13407"/>
                  </a:lnTo>
                  <a:lnTo>
                    <a:pt x="20668" y="13451"/>
                  </a:lnTo>
                  <a:lnTo>
                    <a:pt x="20753" y="13424"/>
                  </a:lnTo>
                  <a:lnTo>
                    <a:pt x="20807" y="13377"/>
                  </a:lnTo>
                  <a:lnTo>
                    <a:pt x="20847" y="13396"/>
                  </a:lnTo>
                  <a:lnTo>
                    <a:pt x="20905" y="13333"/>
                  </a:lnTo>
                  <a:lnTo>
                    <a:pt x="20931" y="13364"/>
                  </a:lnTo>
                  <a:lnTo>
                    <a:pt x="20949" y="13412"/>
                  </a:lnTo>
                  <a:lnTo>
                    <a:pt x="20997" y="13374"/>
                  </a:lnTo>
                  <a:lnTo>
                    <a:pt x="21033" y="13409"/>
                  </a:lnTo>
                  <a:lnTo>
                    <a:pt x="21051" y="13414"/>
                  </a:lnTo>
                  <a:lnTo>
                    <a:pt x="21081" y="13387"/>
                  </a:lnTo>
                  <a:lnTo>
                    <a:pt x="21093" y="13387"/>
                  </a:lnTo>
                  <a:lnTo>
                    <a:pt x="21138" y="13281"/>
                  </a:lnTo>
                  <a:lnTo>
                    <a:pt x="21158" y="13241"/>
                  </a:lnTo>
                  <a:close/>
                  <a:moveTo>
                    <a:pt x="11858" y="316"/>
                  </a:moveTo>
                  <a:lnTo>
                    <a:pt x="11856" y="327"/>
                  </a:lnTo>
                  <a:lnTo>
                    <a:pt x="11878" y="332"/>
                  </a:lnTo>
                  <a:lnTo>
                    <a:pt x="11933" y="330"/>
                  </a:lnTo>
                  <a:lnTo>
                    <a:pt x="11925" y="327"/>
                  </a:lnTo>
                  <a:lnTo>
                    <a:pt x="11898" y="320"/>
                  </a:lnTo>
                  <a:lnTo>
                    <a:pt x="11858" y="316"/>
                  </a:lnTo>
                  <a:close/>
                  <a:moveTo>
                    <a:pt x="11630" y="318"/>
                  </a:moveTo>
                  <a:lnTo>
                    <a:pt x="11616" y="320"/>
                  </a:lnTo>
                  <a:lnTo>
                    <a:pt x="11568" y="332"/>
                  </a:lnTo>
                  <a:lnTo>
                    <a:pt x="11578" y="335"/>
                  </a:lnTo>
                  <a:lnTo>
                    <a:pt x="11590" y="335"/>
                  </a:lnTo>
                  <a:lnTo>
                    <a:pt x="11650" y="338"/>
                  </a:lnTo>
                  <a:lnTo>
                    <a:pt x="11670" y="330"/>
                  </a:lnTo>
                  <a:lnTo>
                    <a:pt x="11677" y="328"/>
                  </a:lnTo>
                  <a:lnTo>
                    <a:pt x="11630" y="318"/>
                  </a:lnTo>
                  <a:close/>
                  <a:moveTo>
                    <a:pt x="11412" y="328"/>
                  </a:moveTo>
                  <a:lnTo>
                    <a:pt x="11419" y="333"/>
                  </a:lnTo>
                  <a:lnTo>
                    <a:pt x="11511" y="338"/>
                  </a:lnTo>
                  <a:lnTo>
                    <a:pt x="11498" y="332"/>
                  </a:lnTo>
                  <a:lnTo>
                    <a:pt x="11412" y="328"/>
                  </a:lnTo>
                  <a:close/>
                  <a:moveTo>
                    <a:pt x="11327" y="335"/>
                  </a:moveTo>
                  <a:lnTo>
                    <a:pt x="11282" y="340"/>
                  </a:lnTo>
                  <a:lnTo>
                    <a:pt x="11297" y="347"/>
                  </a:lnTo>
                  <a:lnTo>
                    <a:pt x="11355" y="353"/>
                  </a:lnTo>
                  <a:lnTo>
                    <a:pt x="11385" y="345"/>
                  </a:lnTo>
                  <a:lnTo>
                    <a:pt x="11404" y="342"/>
                  </a:lnTo>
                  <a:lnTo>
                    <a:pt x="11406" y="340"/>
                  </a:lnTo>
                  <a:lnTo>
                    <a:pt x="11389" y="335"/>
                  </a:lnTo>
                  <a:lnTo>
                    <a:pt x="11327" y="335"/>
                  </a:lnTo>
                  <a:close/>
                  <a:moveTo>
                    <a:pt x="11247" y="364"/>
                  </a:moveTo>
                  <a:lnTo>
                    <a:pt x="11180" y="369"/>
                  </a:lnTo>
                  <a:lnTo>
                    <a:pt x="11149" y="372"/>
                  </a:lnTo>
                  <a:lnTo>
                    <a:pt x="11121" y="377"/>
                  </a:lnTo>
                  <a:lnTo>
                    <a:pt x="11077" y="394"/>
                  </a:lnTo>
                  <a:lnTo>
                    <a:pt x="11081" y="397"/>
                  </a:lnTo>
                  <a:lnTo>
                    <a:pt x="11151" y="409"/>
                  </a:lnTo>
                  <a:lnTo>
                    <a:pt x="11208" y="419"/>
                  </a:lnTo>
                  <a:lnTo>
                    <a:pt x="11233" y="429"/>
                  </a:lnTo>
                  <a:lnTo>
                    <a:pt x="11277" y="423"/>
                  </a:lnTo>
                  <a:lnTo>
                    <a:pt x="11272" y="409"/>
                  </a:lnTo>
                  <a:lnTo>
                    <a:pt x="11298" y="392"/>
                  </a:lnTo>
                  <a:lnTo>
                    <a:pt x="11290" y="385"/>
                  </a:lnTo>
                  <a:lnTo>
                    <a:pt x="11258" y="377"/>
                  </a:lnTo>
                  <a:lnTo>
                    <a:pt x="11270" y="369"/>
                  </a:lnTo>
                  <a:lnTo>
                    <a:pt x="11260" y="364"/>
                  </a:lnTo>
                  <a:lnTo>
                    <a:pt x="11247" y="364"/>
                  </a:lnTo>
                  <a:close/>
                  <a:moveTo>
                    <a:pt x="10862" y="766"/>
                  </a:moveTo>
                  <a:lnTo>
                    <a:pt x="10759" y="791"/>
                  </a:lnTo>
                  <a:lnTo>
                    <a:pt x="10672" y="826"/>
                  </a:lnTo>
                  <a:lnTo>
                    <a:pt x="10716" y="848"/>
                  </a:lnTo>
                  <a:lnTo>
                    <a:pt x="10781" y="853"/>
                  </a:lnTo>
                  <a:lnTo>
                    <a:pt x="10835" y="842"/>
                  </a:lnTo>
                  <a:lnTo>
                    <a:pt x="10927" y="818"/>
                  </a:lnTo>
                  <a:lnTo>
                    <a:pt x="10913" y="784"/>
                  </a:lnTo>
                  <a:lnTo>
                    <a:pt x="10862" y="766"/>
                  </a:lnTo>
                  <a:close/>
                  <a:moveTo>
                    <a:pt x="8357" y="855"/>
                  </a:moveTo>
                  <a:lnTo>
                    <a:pt x="8315" y="869"/>
                  </a:lnTo>
                  <a:lnTo>
                    <a:pt x="8451" y="877"/>
                  </a:lnTo>
                  <a:lnTo>
                    <a:pt x="8481" y="946"/>
                  </a:lnTo>
                  <a:lnTo>
                    <a:pt x="8575" y="911"/>
                  </a:lnTo>
                  <a:lnTo>
                    <a:pt x="8630" y="902"/>
                  </a:lnTo>
                  <a:lnTo>
                    <a:pt x="8620" y="884"/>
                  </a:lnTo>
                  <a:lnTo>
                    <a:pt x="8578" y="867"/>
                  </a:lnTo>
                  <a:lnTo>
                    <a:pt x="8510" y="867"/>
                  </a:lnTo>
                  <a:lnTo>
                    <a:pt x="8446" y="855"/>
                  </a:lnTo>
                  <a:lnTo>
                    <a:pt x="8357" y="855"/>
                  </a:lnTo>
                  <a:close/>
                  <a:moveTo>
                    <a:pt x="7853" y="896"/>
                  </a:moveTo>
                  <a:lnTo>
                    <a:pt x="7730" y="933"/>
                  </a:lnTo>
                  <a:lnTo>
                    <a:pt x="7693" y="931"/>
                  </a:lnTo>
                  <a:lnTo>
                    <a:pt x="7572" y="959"/>
                  </a:lnTo>
                  <a:lnTo>
                    <a:pt x="7517" y="961"/>
                  </a:lnTo>
                  <a:lnTo>
                    <a:pt x="7308" y="1027"/>
                  </a:lnTo>
                  <a:lnTo>
                    <a:pt x="7262" y="1055"/>
                  </a:lnTo>
                  <a:lnTo>
                    <a:pt x="7345" y="1052"/>
                  </a:lnTo>
                  <a:lnTo>
                    <a:pt x="7480" y="1017"/>
                  </a:lnTo>
                  <a:lnTo>
                    <a:pt x="7564" y="1010"/>
                  </a:lnTo>
                  <a:lnTo>
                    <a:pt x="7624" y="1007"/>
                  </a:lnTo>
                  <a:lnTo>
                    <a:pt x="7731" y="970"/>
                  </a:lnTo>
                  <a:lnTo>
                    <a:pt x="7807" y="949"/>
                  </a:lnTo>
                  <a:lnTo>
                    <a:pt x="7932" y="914"/>
                  </a:lnTo>
                  <a:lnTo>
                    <a:pt x="7927" y="901"/>
                  </a:lnTo>
                  <a:lnTo>
                    <a:pt x="7853" y="896"/>
                  </a:lnTo>
                  <a:close/>
                  <a:moveTo>
                    <a:pt x="11991" y="1106"/>
                  </a:moveTo>
                  <a:lnTo>
                    <a:pt x="11930" y="1108"/>
                  </a:lnTo>
                  <a:lnTo>
                    <a:pt x="11925" y="1138"/>
                  </a:lnTo>
                  <a:lnTo>
                    <a:pt x="11993" y="1160"/>
                  </a:lnTo>
                  <a:lnTo>
                    <a:pt x="12089" y="1165"/>
                  </a:lnTo>
                  <a:lnTo>
                    <a:pt x="12045" y="1133"/>
                  </a:lnTo>
                  <a:lnTo>
                    <a:pt x="11991" y="1106"/>
                  </a:lnTo>
                  <a:close/>
                  <a:moveTo>
                    <a:pt x="12145" y="1424"/>
                  </a:moveTo>
                  <a:lnTo>
                    <a:pt x="12073" y="1426"/>
                  </a:lnTo>
                  <a:lnTo>
                    <a:pt x="12062" y="1434"/>
                  </a:lnTo>
                  <a:lnTo>
                    <a:pt x="12135" y="1464"/>
                  </a:lnTo>
                  <a:lnTo>
                    <a:pt x="12187" y="1503"/>
                  </a:lnTo>
                  <a:lnTo>
                    <a:pt x="12243" y="1507"/>
                  </a:lnTo>
                  <a:lnTo>
                    <a:pt x="12281" y="1537"/>
                  </a:lnTo>
                  <a:lnTo>
                    <a:pt x="12306" y="1507"/>
                  </a:lnTo>
                  <a:lnTo>
                    <a:pt x="12291" y="1495"/>
                  </a:lnTo>
                  <a:lnTo>
                    <a:pt x="12217" y="1480"/>
                  </a:lnTo>
                  <a:lnTo>
                    <a:pt x="12197" y="1458"/>
                  </a:lnTo>
                  <a:lnTo>
                    <a:pt x="12145" y="1424"/>
                  </a:lnTo>
                  <a:close/>
                  <a:moveTo>
                    <a:pt x="12350" y="1602"/>
                  </a:moveTo>
                  <a:lnTo>
                    <a:pt x="12306" y="1611"/>
                  </a:lnTo>
                  <a:lnTo>
                    <a:pt x="12249" y="1695"/>
                  </a:lnTo>
                  <a:lnTo>
                    <a:pt x="12124" y="1670"/>
                  </a:lnTo>
                  <a:lnTo>
                    <a:pt x="12028" y="1690"/>
                  </a:lnTo>
                  <a:lnTo>
                    <a:pt x="12119" y="1813"/>
                  </a:lnTo>
                  <a:lnTo>
                    <a:pt x="12296" y="1884"/>
                  </a:lnTo>
                  <a:lnTo>
                    <a:pt x="12326" y="1813"/>
                  </a:lnTo>
                  <a:lnTo>
                    <a:pt x="12356" y="1850"/>
                  </a:lnTo>
                  <a:lnTo>
                    <a:pt x="12311" y="1904"/>
                  </a:lnTo>
                  <a:lnTo>
                    <a:pt x="12415" y="2054"/>
                  </a:lnTo>
                  <a:lnTo>
                    <a:pt x="12507" y="2183"/>
                  </a:lnTo>
                  <a:lnTo>
                    <a:pt x="12554" y="2257"/>
                  </a:lnTo>
                  <a:lnTo>
                    <a:pt x="12676" y="2377"/>
                  </a:lnTo>
                  <a:lnTo>
                    <a:pt x="12795" y="2431"/>
                  </a:lnTo>
                  <a:lnTo>
                    <a:pt x="12934" y="2550"/>
                  </a:lnTo>
                  <a:lnTo>
                    <a:pt x="13004" y="2528"/>
                  </a:lnTo>
                  <a:lnTo>
                    <a:pt x="13028" y="2453"/>
                  </a:lnTo>
                  <a:lnTo>
                    <a:pt x="13128" y="2469"/>
                  </a:lnTo>
                  <a:lnTo>
                    <a:pt x="13123" y="2596"/>
                  </a:lnTo>
                  <a:lnTo>
                    <a:pt x="13230" y="2653"/>
                  </a:lnTo>
                  <a:lnTo>
                    <a:pt x="13299" y="2735"/>
                  </a:lnTo>
                  <a:lnTo>
                    <a:pt x="13386" y="2799"/>
                  </a:lnTo>
                  <a:lnTo>
                    <a:pt x="13473" y="2838"/>
                  </a:lnTo>
                  <a:lnTo>
                    <a:pt x="13491" y="2904"/>
                  </a:lnTo>
                  <a:lnTo>
                    <a:pt x="13393" y="2944"/>
                  </a:lnTo>
                  <a:lnTo>
                    <a:pt x="13372" y="3001"/>
                  </a:lnTo>
                  <a:lnTo>
                    <a:pt x="13431" y="3085"/>
                  </a:lnTo>
                  <a:lnTo>
                    <a:pt x="13609" y="3237"/>
                  </a:lnTo>
                  <a:lnTo>
                    <a:pt x="13587" y="3380"/>
                  </a:lnTo>
                  <a:lnTo>
                    <a:pt x="13527" y="3442"/>
                  </a:lnTo>
                  <a:lnTo>
                    <a:pt x="13662" y="3835"/>
                  </a:lnTo>
                  <a:lnTo>
                    <a:pt x="13761" y="3880"/>
                  </a:lnTo>
                  <a:lnTo>
                    <a:pt x="13898" y="3826"/>
                  </a:lnTo>
                  <a:lnTo>
                    <a:pt x="13912" y="3904"/>
                  </a:lnTo>
                  <a:lnTo>
                    <a:pt x="13973" y="3932"/>
                  </a:lnTo>
                  <a:lnTo>
                    <a:pt x="13960" y="4026"/>
                  </a:lnTo>
                  <a:lnTo>
                    <a:pt x="14037" y="4102"/>
                  </a:lnTo>
                  <a:lnTo>
                    <a:pt x="13987" y="4181"/>
                  </a:lnTo>
                  <a:lnTo>
                    <a:pt x="14181" y="4223"/>
                  </a:lnTo>
                  <a:lnTo>
                    <a:pt x="14134" y="4301"/>
                  </a:lnTo>
                  <a:lnTo>
                    <a:pt x="14012" y="4358"/>
                  </a:lnTo>
                  <a:lnTo>
                    <a:pt x="13933" y="4329"/>
                  </a:lnTo>
                  <a:lnTo>
                    <a:pt x="13826" y="4348"/>
                  </a:lnTo>
                  <a:lnTo>
                    <a:pt x="13749" y="4417"/>
                  </a:lnTo>
                  <a:lnTo>
                    <a:pt x="13764" y="4486"/>
                  </a:lnTo>
                  <a:lnTo>
                    <a:pt x="13747" y="4575"/>
                  </a:lnTo>
                  <a:lnTo>
                    <a:pt x="13883" y="4589"/>
                  </a:lnTo>
                  <a:lnTo>
                    <a:pt x="13873" y="4774"/>
                  </a:lnTo>
                  <a:lnTo>
                    <a:pt x="13789" y="4772"/>
                  </a:lnTo>
                  <a:lnTo>
                    <a:pt x="13761" y="4907"/>
                  </a:lnTo>
                  <a:lnTo>
                    <a:pt x="13786" y="4981"/>
                  </a:lnTo>
                  <a:lnTo>
                    <a:pt x="13831" y="5011"/>
                  </a:lnTo>
                  <a:lnTo>
                    <a:pt x="13714" y="5008"/>
                  </a:lnTo>
                  <a:lnTo>
                    <a:pt x="13744" y="5053"/>
                  </a:lnTo>
                  <a:lnTo>
                    <a:pt x="13692" y="5105"/>
                  </a:lnTo>
                  <a:lnTo>
                    <a:pt x="13659" y="5151"/>
                  </a:lnTo>
                  <a:lnTo>
                    <a:pt x="13610" y="5105"/>
                  </a:lnTo>
                  <a:lnTo>
                    <a:pt x="13523" y="4976"/>
                  </a:lnTo>
                  <a:lnTo>
                    <a:pt x="13473" y="4920"/>
                  </a:lnTo>
                  <a:lnTo>
                    <a:pt x="13379" y="4893"/>
                  </a:lnTo>
                  <a:lnTo>
                    <a:pt x="13309" y="4910"/>
                  </a:lnTo>
                  <a:lnTo>
                    <a:pt x="13213" y="4972"/>
                  </a:lnTo>
                  <a:lnTo>
                    <a:pt x="13195" y="5075"/>
                  </a:lnTo>
                  <a:lnTo>
                    <a:pt x="13232" y="5119"/>
                  </a:lnTo>
                  <a:lnTo>
                    <a:pt x="13141" y="5104"/>
                  </a:lnTo>
                  <a:lnTo>
                    <a:pt x="13095" y="5173"/>
                  </a:lnTo>
                  <a:lnTo>
                    <a:pt x="13063" y="5114"/>
                  </a:lnTo>
                  <a:lnTo>
                    <a:pt x="12991" y="5153"/>
                  </a:lnTo>
                  <a:lnTo>
                    <a:pt x="13041" y="5254"/>
                  </a:lnTo>
                  <a:lnTo>
                    <a:pt x="13105" y="5312"/>
                  </a:lnTo>
                  <a:lnTo>
                    <a:pt x="13177" y="5351"/>
                  </a:lnTo>
                  <a:lnTo>
                    <a:pt x="13150" y="5413"/>
                  </a:lnTo>
                  <a:lnTo>
                    <a:pt x="13208" y="5531"/>
                  </a:lnTo>
                  <a:lnTo>
                    <a:pt x="13157" y="5541"/>
                  </a:lnTo>
                  <a:lnTo>
                    <a:pt x="13128" y="5639"/>
                  </a:lnTo>
                  <a:lnTo>
                    <a:pt x="13167" y="5674"/>
                  </a:lnTo>
                  <a:lnTo>
                    <a:pt x="13136" y="5777"/>
                  </a:lnTo>
                  <a:lnTo>
                    <a:pt x="13173" y="5893"/>
                  </a:lnTo>
                  <a:lnTo>
                    <a:pt x="13150" y="5935"/>
                  </a:lnTo>
                  <a:lnTo>
                    <a:pt x="13224" y="6043"/>
                  </a:lnTo>
                  <a:lnTo>
                    <a:pt x="13326" y="6068"/>
                  </a:lnTo>
                  <a:lnTo>
                    <a:pt x="13287" y="6163"/>
                  </a:lnTo>
                  <a:lnTo>
                    <a:pt x="13212" y="6243"/>
                  </a:lnTo>
                  <a:lnTo>
                    <a:pt x="13188" y="6327"/>
                  </a:lnTo>
                  <a:lnTo>
                    <a:pt x="13346" y="6452"/>
                  </a:lnTo>
                  <a:lnTo>
                    <a:pt x="13495" y="6516"/>
                  </a:lnTo>
                  <a:lnTo>
                    <a:pt x="13351" y="6519"/>
                  </a:lnTo>
                  <a:lnTo>
                    <a:pt x="13284" y="6602"/>
                  </a:lnTo>
                  <a:lnTo>
                    <a:pt x="13275" y="6713"/>
                  </a:lnTo>
                  <a:lnTo>
                    <a:pt x="13389" y="6789"/>
                  </a:lnTo>
                  <a:lnTo>
                    <a:pt x="13322" y="6806"/>
                  </a:lnTo>
                  <a:lnTo>
                    <a:pt x="13210" y="6666"/>
                  </a:lnTo>
                  <a:lnTo>
                    <a:pt x="13116" y="6612"/>
                  </a:lnTo>
                  <a:lnTo>
                    <a:pt x="13101" y="6630"/>
                  </a:lnTo>
                  <a:lnTo>
                    <a:pt x="13203" y="6716"/>
                  </a:lnTo>
                  <a:lnTo>
                    <a:pt x="13220" y="6870"/>
                  </a:lnTo>
                  <a:lnTo>
                    <a:pt x="13379" y="6932"/>
                  </a:lnTo>
                  <a:lnTo>
                    <a:pt x="13473" y="7098"/>
                  </a:lnTo>
                  <a:lnTo>
                    <a:pt x="13555" y="7166"/>
                  </a:lnTo>
                  <a:lnTo>
                    <a:pt x="13615" y="7132"/>
                  </a:lnTo>
                  <a:lnTo>
                    <a:pt x="13679" y="7242"/>
                  </a:lnTo>
                  <a:lnTo>
                    <a:pt x="13779" y="7294"/>
                  </a:lnTo>
                  <a:lnTo>
                    <a:pt x="13798" y="7396"/>
                  </a:lnTo>
                  <a:lnTo>
                    <a:pt x="13848" y="7477"/>
                  </a:lnTo>
                  <a:lnTo>
                    <a:pt x="13823" y="7563"/>
                  </a:lnTo>
                  <a:lnTo>
                    <a:pt x="13846" y="7630"/>
                  </a:lnTo>
                  <a:lnTo>
                    <a:pt x="13768" y="7659"/>
                  </a:lnTo>
                  <a:lnTo>
                    <a:pt x="13694" y="7375"/>
                  </a:lnTo>
                  <a:lnTo>
                    <a:pt x="13632" y="7263"/>
                  </a:lnTo>
                  <a:lnTo>
                    <a:pt x="13503" y="7223"/>
                  </a:lnTo>
                  <a:lnTo>
                    <a:pt x="13341" y="7024"/>
                  </a:lnTo>
                  <a:lnTo>
                    <a:pt x="13239" y="6940"/>
                  </a:lnTo>
                  <a:lnTo>
                    <a:pt x="13172" y="6918"/>
                  </a:lnTo>
                  <a:lnTo>
                    <a:pt x="13108" y="6775"/>
                  </a:lnTo>
                  <a:lnTo>
                    <a:pt x="13029" y="6708"/>
                  </a:lnTo>
                  <a:lnTo>
                    <a:pt x="12892" y="6755"/>
                  </a:lnTo>
                  <a:lnTo>
                    <a:pt x="12885" y="6806"/>
                  </a:lnTo>
                  <a:lnTo>
                    <a:pt x="12966" y="6955"/>
                  </a:lnTo>
                  <a:lnTo>
                    <a:pt x="12987" y="7146"/>
                  </a:lnTo>
                  <a:lnTo>
                    <a:pt x="13024" y="7191"/>
                  </a:lnTo>
                  <a:lnTo>
                    <a:pt x="13138" y="7289"/>
                  </a:lnTo>
                  <a:lnTo>
                    <a:pt x="13177" y="7369"/>
                  </a:lnTo>
                  <a:lnTo>
                    <a:pt x="13247" y="7343"/>
                  </a:lnTo>
                  <a:lnTo>
                    <a:pt x="13274" y="7373"/>
                  </a:lnTo>
                  <a:lnTo>
                    <a:pt x="13386" y="7412"/>
                  </a:lnTo>
                  <a:lnTo>
                    <a:pt x="13413" y="7514"/>
                  </a:lnTo>
                  <a:lnTo>
                    <a:pt x="13095" y="7472"/>
                  </a:lnTo>
                  <a:lnTo>
                    <a:pt x="12989" y="7470"/>
                  </a:lnTo>
                  <a:lnTo>
                    <a:pt x="12802" y="7514"/>
                  </a:lnTo>
                  <a:lnTo>
                    <a:pt x="12805" y="7582"/>
                  </a:lnTo>
                  <a:lnTo>
                    <a:pt x="12919" y="7642"/>
                  </a:lnTo>
                  <a:lnTo>
                    <a:pt x="12919" y="7782"/>
                  </a:lnTo>
                  <a:lnTo>
                    <a:pt x="12797" y="7720"/>
                  </a:lnTo>
                  <a:lnTo>
                    <a:pt x="12746" y="7831"/>
                  </a:lnTo>
                  <a:lnTo>
                    <a:pt x="12638" y="7886"/>
                  </a:lnTo>
                  <a:lnTo>
                    <a:pt x="12621" y="7964"/>
                  </a:lnTo>
                  <a:lnTo>
                    <a:pt x="12536" y="7977"/>
                  </a:lnTo>
                  <a:lnTo>
                    <a:pt x="12549" y="7851"/>
                  </a:lnTo>
                  <a:lnTo>
                    <a:pt x="12499" y="7863"/>
                  </a:lnTo>
                  <a:lnTo>
                    <a:pt x="12345" y="8092"/>
                  </a:lnTo>
                  <a:lnTo>
                    <a:pt x="12238" y="8220"/>
                  </a:lnTo>
                  <a:lnTo>
                    <a:pt x="12261" y="8336"/>
                  </a:lnTo>
                  <a:lnTo>
                    <a:pt x="12167" y="8406"/>
                  </a:lnTo>
                  <a:lnTo>
                    <a:pt x="12094" y="8361"/>
                  </a:lnTo>
                  <a:lnTo>
                    <a:pt x="12062" y="8263"/>
                  </a:lnTo>
                  <a:lnTo>
                    <a:pt x="12140" y="8218"/>
                  </a:lnTo>
                  <a:lnTo>
                    <a:pt x="12070" y="8130"/>
                  </a:lnTo>
                  <a:lnTo>
                    <a:pt x="11869" y="8122"/>
                  </a:lnTo>
                  <a:lnTo>
                    <a:pt x="11950" y="8220"/>
                  </a:lnTo>
                  <a:lnTo>
                    <a:pt x="11946" y="8334"/>
                  </a:lnTo>
                  <a:lnTo>
                    <a:pt x="12035" y="8427"/>
                  </a:lnTo>
                  <a:lnTo>
                    <a:pt x="12028" y="8560"/>
                  </a:lnTo>
                  <a:lnTo>
                    <a:pt x="11943" y="8512"/>
                  </a:lnTo>
                  <a:lnTo>
                    <a:pt x="11874" y="8517"/>
                  </a:lnTo>
                  <a:lnTo>
                    <a:pt x="11742" y="8730"/>
                  </a:lnTo>
                  <a:lnTo>
                    <a:pt x="11822" y="8852"/>
                  </a:lnTo>
                  <a:lnTo>
                    <a:pt x="11765" y="8910"/>
                  </a:lnTo>
                  <a:lnTo>
                    <a:pt x="11556" y="8827"/>
                  </a:lnTo>
                  <a:lnTo>
                    <a:pt x="11514" y="8901"/>
                  </a:lnTo>
                  <a:lnTo>
                    <a:pt x="11576" y="8975"/>
                  </a:lnTo>
                  <a:lnTo>
                    <a:pt x="11581" y="9066"/>
                  </a:lnTo>
                  <a:lnTo>
                    <a:pt x="11511" y="9027"/>
                  </a:lnTo>
                  <a:lnTo>
                    <a:pt x="11399" y="8984"/>
                  </a:lnTo>
                  <a:lnTo>
                    <a:pt x="11355" y="8713"/>
                  </a:lnTo>
                  <a:lnTo>
                    <a:pt x="11218" y="8590"/>
                  </a:lnTo>
                  <a:lnTo>
                    <a:pt x="11268" y="8561"/>
                  </a:lnTo>
                  <a:lnTo>
                    <a:pt x="11620" y="8657"/>
                  </a:lnTo>
                  <a:lnTo>
                    <a:pt x="11732" y="8586"/>
                  </a:lnTo>
                  <a:lnTo>
                    <a:pt x="11791" y="8475"/>
                  </a:lnTo>
                  <a:lnTo>
                    <a:pt x="11759" y="8358"/>
                  </a:lnTo>
                  <a:lnTo>
                    <a:pt x="11685" y="8283"/>
                  </a:lnTo>
                  <a:lnTo>
                    <a:pt x="11392" y="8122"/>
                  </a:lnTo>
                  <a:lnTo>
                    <a:pt x="11206" y="8100"/>
                  </a:lnTo>
                  <a:lnTo>
                    <a:pt x="11089" y="7999"/>
                  </a:lnTo>
                  <a:lnTo>
                    <a:pt x="11027" y="8066"/>
                  </a:lnTo>
                  <a:lnTo>
                    <a:pt x="10950" y="7957"/>
                  </a:lnTo>
                  <a:lnTo>
                    <a:pt x="11027" y="7903"/>
                  </a:lnTo>
                  <a:lnTo>
                    <a:pt x="10830" y="7778"/>
                  </a:lnTo>
                  <a:lnTo>
                    <a:pt x="10721" y="7816"/>
                  </a:lnTo>
                  <a:lnTo>
                    <a:pt x="10609" y="7805"/>
                  </a:lnTo>
                  <a:lnTo>
                    <a:pt x="10507" y="7950"/>
                  </a:lnTo>
                  <a:lnTo>
                    <a:pt x="10403" y="7933"/>
                  </a:lnTo>
                  <a:lnTo>
                    <a:pt x="10256" y="7999"/>
                  </a:lnTo>
                  <a:lnTo>
                    <a:pt x="10040" y="8201"/>
                  </a:lnTo>
                  <a:lnTo>
                    <a:pt x="9899" y="8319"/>
                  </a:lnTo>
                  <a:lnTo>
                    <a:pt x="9651" y="8632"/>
                  </a:lnTo>
                  <a:lnTo>
                    <a:pt x="9449" y="8851"/>
                  </a:lnTo>
                  <a:lnTo>
                    <a:pt x="9241" y="8996"/>
                  </a:lnTo>
                  <a:lnTo>
                    <a:pt x="8983" y="9083"/>
                  </a:lnTo>
                  <a:lnTo>
                    <a:pt x="8870" y="9172"/>
                  </a:lnTo>
                  <a:lnTo>
                    <a:pt x="8756" y="9591"/>
                  </a:lnTo>
                  <a:lnTo>
                    <a:pt x="8726" y="9793"/>
                  </a:lnTo>
                  <a:lnTo>
                    <a:pt x="8824" y="9923"/>
                  </a:lnTo>
                  <a:lnTo>
                    <a:pt x="8960" y="9916"/>
                  </a:lnTo>
                  <a:lnTo>
                    <a:pt x="9198" y="9755"/>
                  </a:lnTo>
                  <a:lnTo>
                    <a:pt x="9233" y="9881"/>
                  </a:lnTo>
                  <a:lnTo>
                    <a:pt x="9244" y="10157"/>
                  </a:lnTo>
                  <a:lnTo>
                    <a:pt x="9281" y="10383"/>
                  </a:lnTo>
                  <a:lnTo>
                    <a:pt x="9278" y="10564"/>
                  </a:lnTo>
                  <a:lnTo>
                    <a:pt x="9400" y="10579"/>
                  </a:lnTo>
                  <a:lnTo>
                    <a:pt x="9484" y="10443"/>
                  </a:lnTo>
                  <a:lnTo>
                    <a:pt x="9606" y="10482"/>
                  </a:lnTo>
                  <a:lnTo>
                    <a:pt x="9690" y="10317"/>
                  </a:lnTo>
                  <a:lnTo>
                    <a:pt x="9775" y="10012"/>
                  </a:lnTo>
                  <a:lnTo>
                    <a:pt x="9881" y="9982"/>
                  </a:lnTo>
                  <a:lnTo>
                    <a:pt x="9994" y="9783"/>
                  </a:lnTo>
                  <a:lnTo>
                    <a:pt x="9921" y="9669"/>
                  </a:lnTo>
                  <a:lnTo>
                    <a:pt x="9876" y="9531"/>
                  </a:lnTo>
                  <a:lnTo>
                    <a:pt x="9978" y="9278"/>
                  </a:lnTo>
                  <a:lnTo>
                    <a:pt x="10160" y="9139"/>
                  </a:lnTo>
                  <a:lnTo>
                    <a:pt x="10304" y="9002"/>
                  </a:lnTo>
                  <a:lnTo>
                    <a:pt x="10302" y="8888"/>
                  </a:lnTo>
                  <a:lnTo>
                    <a:pt x="10388" y="8765"/>
                  </a:lnTo>
                  <a:lnTo>
                    <a:pt x="10523" y="8721"/>
                  </a:lnTo>
                  <a:lnTo>
                    <a:pt x="10627" y="8812"/>
                  </a:lnTo>
                  <a:lnTo>
                    <a:pt x="10632" y="8889"/>
                  </a:lnTo>
                  <a:lnTo>
                    <a:pt x="10579" y="8926"/>
                  </a:lnTo>
                  <a:lnTo>
                    <a:pt x="10383" y="9118"/>
                  </a:lnTo>
                  <a:lnTo>
                    <a:pt x="10297" y="9229"/>
                  </a:lnTo>
                  <a:lnTo>
                    <a:pt x="10247" y="9336"/>
                  </a:lnTo>
                  <a:lnTo>
                    <a:pt x="10276" y="9506"/>
                  </a:lnTo>
                  <a:lnTo>
                    <a:pt x="10240" y="9687"/>
                  </a:lnTo>
                  <a:lnTo>
                    <a:pt x="10324" y="9756"/>
                  </a:lnTo>
                  <a:lnTo>
                    <a:pt x="10371" y="9861"/>
                  </a:lnTo>
                  <a:lnTo>
                    <a:pt x="10525" y="9829"/>
                  </a:lnTo>
                  <a:lnTo>
                    <a:pt x="10691" y="9765"/>
                  </a:lnTo>
                  <a:lnTo>
                    <a:pt x="10858" y="9748"/>
                  </a:lnTo>
                  <a:lnTo>
                    <a:pt x="10957" y="9835"/>
                  </a:lnTo>
                  <a:lnTo>
                    <a:pt x="10851" y="9942"/>
                  </a:lnTo>
                  <a:lnTo>
                    <a:pt x="10754" y="9948"/>
                  </a:lnTo>
                  <a:lnTo>
                    <a:pt x="10651" y="9916"/>
                  </a:lnTo>
                  <a:lnTo>
                    <a:pt x="10532" y="9940"/>
                  </a:lnTo>
                  <a:lnTo>
                    <a:pt x="10408" y="9987"/>
                  </a:lnTo>
                  <a:lnTo>
                    <a:pt x="10411" y="10095"/>
                  </a:lnTo>
                  <a:lnTo>
                    <a:pt x="10470" y="10164"/>
                  </a:lnTo>
                  <a:lnTo>
                    <a:pt x="10507" y="10142"/>
                  </a:lnTo>
                  <a:lnTo>
                    <a:pt x="10492" y="10251"/>
                  </a:lnTo>
                  <a:lnTo>
                    <a:pt x="10465" y="10396"/>
                  </a:lnTo>
                  <a:lnTo>
                    <a:pt x="10384" y="10394"/>
                  </a:lnTo>
                  <a:lnTo>
                    <a:pt x="10312" y="10250"/>
                  </a:lnTo>
                  <a:lnTo>
                    <a:pt x="10214" y="10307"/>
                  </a:lnTo>
                  <a:lnTo>
                    <a:pt x="10153" y="10421"/>
                  </a:lnTo>
                  <a:lnTo>
                    <a:pt x="10138" y="10561"/>
                  </a:lnTo>
                  <a:lnTo>
                    <a:pt x="10147" y="10721"/>
                  </a:lnTo>
                  <a:lnTo>
                    <a:pt x="9994" y="10768"/>
                  </a:lnTo>
                  <a:lnTo>
                    <a:pt x="9963" y="10847"/>
                  </a:lnTo>
                  <a:lnTo>
                    <a:pt x="9859" y="10834"/>
                  </a:lnTo>
                  <a:lnTo>
                    <a:pt x="9855" y="10787"/>
                  </a:lnTo>
                  <a:lnTo>
                    <a:pt x="9753" y="10741"/>
                  </a:lnTo>
                  <a:lnTo>
                    <a:pt x="9609" y="10785"/>
                  </a:lnTo>
                  <a:lnTo>
                    <a:pt x="9429" y="10842"/>
                  </a:lnTo>
                  <a:lnTo>
                    <a:pt x="9345" y="10884"/>
                  </a:lnTo>
                  <a:lnTo>
                    <a:pt x="9306" y="10815"/>
                  </a:lnTo>
                  <a:lnTo>
                    <a:pt x="9201" y="10718"/>
                  </a:lnTo>
                  <a:lnTo>
                    <a:pt x="9131" y="10755"/>
                  </a:lnTo>
                  <a:lnTo>
                    <a:pt x="9015" y="10765"/>
                  </a:lnTo>
                  <a:lnTo>
                    <a:pt x="9032" y="10701"/>
                  </a:lnTo>
                  <a:lnTo>
                    <a:pt x="8936" y="10632"/>
                  </a:lnTo>
                  <a:lnTo>
                    <a:pt x="8952" y="10561"/>
                  </a:lnTo>
                  <a:lnTo>
                    <a:pt x="8947" y="10465"/>
                  </a:lnTo>
                  <a:lnTo>
                    <a:pt x="9050" y="10352"/>
                  </a:lnTo>
                  <a:lnTo>
                    <a:pt x="9075" y="10379"/>
                  </a:lnTo>
                  <a:lnTo>
                    <a:pt x="9117" y="10317"/>
                  </a:lnTo>
                  <a:lnTo>
                    <a:pt x="9070" y="10276"/>
                  </a:lnTo>
                  <a:lnTo>
                    <a:pt x="9070" y="10223"/>
                  </a:lnTo>
                  <a:lnTo>
                    <a:pt x="9114" y="10170"/>
                  </a:lnTo>
                  <a:lnTo>
                    <a:pt x="9141" y="10076"/>
                  </a:lnTo>
                  <a:lnTo>
                    <a:pt x="9050" y="10108"/>
                  </a:lnTo>
                  <a:lnTo>
                    <a:pt x="9003" y="10150"/>
                  </a:lnTo>
                  <a:lnTo>
                    <a:pt x="8915" y="10138"/>
                  </a:lnTo>
                  <a:lnTo>
                    <a:pt x="8873" y="10186"/>
                  </a:lnTo>
                  <a:lnTo>
                    <a:pt x="8843" y="10229"/>
                  </a:lnTo>
                  <a:lnTo>
                    <a:pt x="8794" y="10416"/>
                  </a:lnTo>
                  <a:lnTo>
                    <a:pt x="8808" y="10527"/>
                  </a:lnTo>
                  <a:lnTo>
                    <a:pt x="8786" y="10632"/>
                  </a:lnTo>
                  <a:lnTo>
                    <a:pt x="8791" y="10706"/>
                  </a:lnTo>
                  <a:lnTo>
                    <a:pt x="8697" y="10776"/>
                  </a:lnTo>
                  <a:lnTo>
                    <a:pt x="8687" y="10731"/>
                  </a:lnTo>
                  <a:lnTo>
                    <a:pt x="8598" y="10714"/>
                  </a:lnTo>
                  <a:lnTo>
                    <a:pt x="8567" y="10746"/>
                  </a:lnTo>
                  <a:lnTo>
                    <a:pt x="8481" y="10714"/>
                  </a:lnTo>
                  <a:lnTo>
                    <a:pt x="8315" y="10743"/>
                  </a:lnTo>
                  <a:lnTo>
                    <a:pt x="8140" y="10973"/>
                  </a:lnTo>
                  <a:lnTo>
                    <a:pt x="8069" y="11002"/>
                  </a:lnTo>
                  <a:lnTo>
                    <a:pt x="7971" y="11005"/>
                  </a:lnTo>
                  <a:lnTo>
                    <a:pt x="7865" y="11005"/>
                  </a:lnTo>
                  <a:lnTo>
                    <a:pt x="7783" y="11137"/>
                  </a:lnTo>
                  <a:lnTo>
                    <a:pt x="7482" y="11169"/>
                  </a:lnTo>
                  <a:lnTo>
                    <a:pt x="7410" y="11049"/>
                  </a:lnTo>
                  <a:lnTo>
                    <a:pt x="7366" y="11260"/>
                  </a:lnTo>
                  <a:lnTo>
                    <a:pt x="7204" y="11132"/>
                  </a:lnTo>
                  <a:lnTo>
                    <a:pt x="7052" y="11101"/>
                  </a:lnTo>
                  <a:lnTo>
                    <a:pt x="7008" y="11229"/>
                  </a:lnTo>
                  <a:lnTo>
                    <a:pt x="7147" y="11376"/>
                  </a:lnTo>
                  <a:lnTo>
                    <a:pt x="7194" y="11500"/>
                  </a:lnTo>
                  <a:lnTo>
                    <a:pt x="7242" y="11733"/>
                  </a:lnTo>
                  <a:lnTo>
                    <a:pt x="7095" y="12066"/>
                  </a:lnTo>
                  <a:lnTo>
                    <a:pt x="6996" y="12140"/>
                  </a:lnTo>
                  <a:lnTo>
                    <a:pt x="6809" y="12046"/>
                  </a:lnTo>
                  <a:lnTo>
                    <a:pt x="6708" y="12007"/>
                  </a:lnTo>
                  <a:lnTo>
                    <a:pt x="6598" y="11914"/>
                  </a:lnTo>
                  <a:lnTo>
                    <a:pt x="6444" y="11834"/>
                  </a:lnTo>
                  <a:lnTo>
                    <a:pt x="6320" y="11727"/>
                  </a:lnTo>
                  <a:lnTo>
                    <a:pt x="6111" y="11753"/>
                  </a:lnTo>
                  <a:lnTo>
                    <a:pt x="6124" y="11850"/>
                  </a:lnTo>
                  <a:lnTo>
                    <a:pt x="6066" y="11963"/>
                  </a:lnTo>
                  <a:lnTo>
                    <a:pt x="6046" y="12022"/>
                  </a:lnTo>
                  <a:lnTo>
                    <a:pt x="6042" y="12094"/>
                  </a:lnTo>
                  <a:lnTo>
                    <a:pt x="6015" y="12163"/>
                  </a:lnTo>
                  <a:lnTo>
                    <a:pt x="5948" y="12248"/>
                  </a:lnTo>
                  <a:lnTo>
                    <a:pt x="5912" y="12308"/>
                  </a:lnTo>
                  <a:lnTo>
                    <a:pt x="5840" y="12339"/>
                  </a:lnTo>
                  <a:lnTo>
                    <a:pt x="5784" y="12438"/>
                  </a:lnTo>
                  <a:lnTo>
                    <a:pt x="5786" y="12517"/>
                  </a:lnTo>
                  <a:lnTo>
                    <a:pt x="5833" y="12562"/>
                  </a:lnTo>
                  <a:lnTo>
                    <a:pt x="5804" y="12668"/>
                  </a:lnTo>
                  <a:lnTo>
                    <a:pt x="5734" y="12785"/>
                  </a:lnTo>
                  <a:lnTo>
                    <a:pt x="5803" y="12803"/>
                  </a:lnTo>
                  <a:lnTo>
                    <a:pt x="5860" y="12864"/>
                  </a:lnTo>
                  <a:lnTo>
                    <a:pt x="5925" y="12849"/>
                  </a:lnTo>
                  <a:lnTo>
                    <a:pt x="6030" y="12939"/>
                  </a:lnTo>
                  <a:lnTo>
                    <a:pt x="6030" y="13052"/>
                  </a:lnTo>
                  <a:lnTo>
                    <a:pt x="6057" y="13131"/>
                  </a:lnTo>
                  <a:lnTo>
                    <a:pt x="6116" y="13178"/>
                  </a:lnTo>
                  <a:lnTo>
                    <a:pt x="6186" y="13141"/>
                  </a:lnTo>
                  <a:lnTo>
                    <a:pt x="6287" y="13125"/>
                  </a:lnTo>
                  <a:lnTo>
                    <a:pt x="6409" y="13189"/>
                  </a:lnTo>
                  <a:lnTo>
                    <a:pt x="6574" y="13263"/>
                  </a:lnTo>
                  <a:lnTo>
                    <a:pt x="6708" y="13177"/>
                  </a:lnTo>
                  <a:lnTo>
                    <a:pt x="6817" y="13187"/>
                  </a:lnTo>
                  <a:lnTo>
                    <a:pt x="6881" y="13089"/>
                  </a:lnTo>
                  <a:lnTo>
                    <a:pt x="6980" y="13046"/>
                  </a:lnTo>
                  <a:lnTo>
                    <a:pt x="6959" y="12928"/>
                  </a:lnTo>
                  <a:lnTo>
                    <a:pt x="7053" y="12810"/>
                  </a:lnTo>
                  <a:lnTo>
                    <a:pt x="7160" y="12748"/>
                  </a:lnTo>
                  <a:lnTo>
                    <a:pt x="7191" y="12695"/>
                  </a:lnTo>
                  <a:lnTo>
                    <a:pt x="7365" y="12722"/>
                  </a:lnTo>
                  <a:lnTo>
                    <a:pt x="7519" y="12653"/>
                  </a:lnTo>
                  <a:lnTo>
                    <a:pt x="7542" y="12549"/>
                  </a:lnTo>
                  <a:lnTo>
                    <a:pt x="7587" y="12450"/>
                  </a:lnTo>
                  <a:lnTo>
                    <a:pt x="7786" y="12458"/>
                  </a:lnTo>
                  <a:lnTo>
                    <a:pt x="8024" y="12586"/>
                  </a:lnTo>
                  <a:lnTo>
                    <a:pt x="8163" y="12520"/>
                  </a:lnTo>
                  <a:lnTo>
                    <a:pt x="8220" y="12522"/>
                  </a:lnTo>
                  <a:lnTo>
                    <a:pt x="8314" y="12461"/>
                  </a:lnTo>
                  <a:lnTo>
                    <a:pt x="8377" y="12453"/>
                  </a:lnTo>
                  <a:lnTo>
                    <a:pt x="8468" y="12539"/>
                  </a:lnTo>
                  <a:lnTo>
                    <a:pt x="8528" y="12576"/>
                  </a:lnTo>
                  <a:lnTo>
                    <a:pt x="8531" y="12763"/>
                  </a:lnTo>
                  <a:lnTo>
                    <a:pt x="8602" y="12887"/>
                  </a:lnTo>
                  <a:lnTo>
                    <a:pt x="8702" y="13032"/>
                  </a:lnTo>
                  <a:lnTo>
                    <a:pt x="8794" y="13135"/>
                  </a:lnTo>
                  <a:lnTo>
                    <a:pt x="8893" y="13167"/>
                  </a:lnTo>
                  <a:lnTo>
                    <a:pt x="8941" y="13251"/>
                  </a:lnTo>
                  <a:lnTo>
                    <a:pt x="9027" y="13300"/>
                  </a:lnTo>
                  <a:lnTo>
                    <a:pt x="9057" y="13384"/>
                  </a:lnTo>
                  <a:lnTo>
                    <a:pt x="9112" y="13416"/>
                  </a:lnTo>
                  <a:lnTo>
                    <a:pt x="9142" y="13513"/>
                  </a:lnTo>
                  <a:lnTo>
                    <a:pt x="9184" y="13626"/>
                  </a:lnTo>
                  <a:lnTo>
                    <a:pt x="9149" y="13660"/>
                  </a:lnTo>
                  <a:lnTo>
                    <a:pt x="9107" y="13749"/>
                  </a:lnTo>
                  <a:lnTo>
                    <a:pt x="9101" y="13805"/>
                  </a:lnTo>
                  <a:lnTo>
                    <a:pt x="9162" y="13800"/>
                  </a:lnTo>
                  <a:lnTo>
                    <a:pt x="9258" y="13660"/>
                  </a:lnTo>
                  <a:lnTo>
                    <a:pt x="9318" y="13658"/>
                  </a:lnTo>
                  <a:lnTo>
                    <a:pt x="9347" y="13567"/>
                  </a:lnTo>
                  <a:lnTo>
                    <a:pt x="9251" y="13485"/>
                  </a:lnTo>
                  <a:lnTo>
                    <a:pt x="9325" y="13379"/>
                  </a:lnTo>
                  <a:lnTo>
                    <a:pt x="9444" y="13424"/>
                  </a:lnTo>
                  <a:lnTo>
                    <a:pt x="9512" y="13519"/>
                  </a:lnTo>
                  <a:lnTo>
                    <a:pt x="9546" y="13458"/>
                  </a:lnTo>
                  <a:lnTo>
                    <a:pt x="9534" y="13423"/>
                  </a:lnTo>
                  <a:lnTo>
                    <a:pt x="9424" y="13313"/>
                  </a:lnTo>
                  <a:lnTo>
                    <a:pt x="9328" y="13244"/>
                  </a:lnTo>
                  <a:lnTo>
                    <a:pt x="9213" y="13160"/>
                  </a:lnTo>
                  <a:lnTo>
                    <a:pt x="9256" y="13130"/>
                  </a:lnTo>
                  <a:lnTo>
                    <a:pt x="9228" y="13084"/>
                  </a:lnTo>
                  <a:lnTo>
                    <a:pt x="9121" y="13067"/>
                  </a:lnTo>
                  <a:lnTo>
                    <a:pt x="8993" y="12896"/>
                  </a:lnTo>
                  <a:lnTo>
                    <a:pt x="8950" y="12732"/>
                  </a:lnTo>
                  <a:lnTo>
                    <a:pt x="8843" y="12616"/>
                  </a:lnTo>
                  <a:lnTo>
                    <a:pt x="8818" y="12515"/>
                  </a:lnTo>
                  <a:lnTo>
                    <a:pt x="8843" y="12466"/>
                  </a:lnTo>
                  <a:lnTo>
                    <a:pt x="8853" y="12376"/>
                  </a:lnTo>
                  <a:lnTo>
                    <a:pt x="8967" y="12333"/>
                  </a:lnTo>
                  <a:lnTo>
                    <a:pt x="9064" y="12379"/>
                  </a:lnTo>
                  <a:lnTo>
                    <a:pt x="9032" y="12391"/>
                  </a:lnTo>
                  <a:lnTo>
                    <a:pt x="9027" y="12392"/>
                  </a:lnTo>
                  <a:lnTo>
                    <a:pt x="9013" y="12455"/>
                  </a:lnTo>
                  <a:lnTo>
                    <a:pt x="9042" y="12524"/>
                  </a:lnTo>
                  <a:lnTo>
                    <a:pt x="9094" y="12451"/>
                  </a:lnTo>
                  <a:lnTo>
                    <a:pt x="9172" y="12495"/>
                  </a:lnTo>
                  <a:lnTo>
                    <a:pt x="9166" y="12557"/>
                  </a:lnTo>
                  <a:lnTo>
                    <a:pt x="9214" y="12645"/>
                  </a:lnTo>
                  <a:lnTo>
                    <a:pt x="9186" y="12653"/>
                  </a:lnTo>
                  <a:lnTo>
                    <a:pt x="9278" y="12806"/>
                  </a:lnTo>
                  <a:lnTo>
                    <a:pt x="9393" y="12879"/>
                  </a:lnTo>
                  <a:lnTo>
                    <a:pt x="9464" y="12955"/>
                  </a:lnTo>
                  <a:lnTo>
                    <a:pt x="9584" y="13039"/>
                  </a:lnTo>
                  <a:lnTo>
                    <a:pt x="9640" y="13083"/>
                  </a:lnTo>
                  <a:lnTo>
                    <a:pt x="9671" y="13147"/>
                  </a:lnTo>
                  <a:lnTo>
                    <a:pt x="9700" y="13163"/>
                  </a:lnTo>
                  <a:lnTo>
                    <a:pt x="9720" y="13195"/>
                  </a:lnTo>
                  <a:lnTo>
                    <a:pt x="9696" y="13249"/>
                  </a:lnTo>
                  <a:lnTo>
                    <a:pt x="9673" y="13370"/>
                  </a:lnTo>
                  <a:lnTo>
                    <a:pt x="9678" y="13458"/>
                  </a:lnTo>
                  <a:lnTo>
                    <a:pt x="9752" y="13527"/>
                  </a:lnTo>
                  <a:lnTo>
                    <a:pt x="9752" y="13567"/>
                  </a:lnTo>
                  <a:lnTo>
                    <a:pt x="9775" y="13582"/>
                  </a:lnTo>
                  <a:lnTo>
                    <a:pt x="9780" y="13635"/>
                  </a:lnTo>
                  <a:lnTo>
                    <a:pt x="9847" y="13744"/>
                  </a:lnTo>
                  <a:lnTo>
                    <a:pt x="9897" y="13832"/>
                  </a:lnTo>
                  <a:lnTo>
                    <a:pt x="9916" y="13951"/>
                  </a:lnTo>
                  <a:lnTo>
                    <a:pt x="9963" y="14099"/>
                  </a:lnTo>
                  <a:lnTo>
                    <a:pt x="10081" y="14183"/>
                  </a:lnTo>
                  <a:lnTo>
                    <a:pt x="10180" y="14188"/>
                  </a:lnTo>
                  <a:lnTo>
                    <a:pt x="10132" y="14029"/>
                  </a:lnTo>
                  <a:lnTo>
                    <a:pt x="10225" y="14015"/>
                  </a:lnTo>
                  <a:lnTo>
                    <a:pt x="10185" y="13921"/>
                  </a:lnTo>
                  <a:lnTo>
                    <a:pt x="10321" y="13975"/>
                  </a:lnTo>
                  <a:lnTo>
                    <a:pt x="10323" y="13874"/>
                  </a:lnTo>
                  <a:lnTo>
                    <a:pt x="10251" y="13818"/>
                  </a:lnTo>
                  <a:lnTo>
                    <a:pt x="10174" y="13732"/>
                  </a:lnTo>
                  <a:lnTo>
                    <a:pt x="10230" y="13695"/>
                  </a:lnTo>
                  <a:lnTo>
                    <a:pt x="10162" y="13606"/>
                  </a:lnTo>
                  <a:lnTo>
                    <a:pt x="10135" y="13497"/>
                  </a:lnTo>
                  <a:lnTo>
                    <a:pt x="10163" y="13458"/>
                  </a:lnTo>
                  <a:lnTo>
                    <a:pt x="10235" y="13556"/>
                  </a:lnTo>
                  <a:lnTo>
                    <a:pt x="10314" y="13561"/>
                  </a:lnTo>
                  <a:lnTo>
                    <a:pt x="10388" y="13534"/>
                  </a:lnTo>
                  <a:lnTo>
                    <a:pt x="10292" y="13428"/>
                  </a:lnTo>
                  <a:lnTo>
                    <a:pt x="10466" y="13387"/>
                  </a:lnTo>
                  <a:lnTo>
                    <a:pt x="10538" y="13406"/>
                  </a:lnTo>
                  <a:lnTo>
                    <a:pt x="10626" y="13412"/>
                  </a:lnTo>
                  <a:lnTo>
                    <a:pt x="10622" y="13450"/>
                  </a:lnTo>
                  <a:lnTo>
                    <a:pt x="10667" y="13535"/>
                  </a:lnTo>
                  <a:lnTo>
                    <a:pt x="10786" y="13438"/>
                  </a:lnTo>
                  <a:lnTo>
                    <a:pt x="10846" y="13380"/>
                  </a:lnTo>
                  <a:lnTo>
                    <a:pt x="11014" y="13369"/>
                  </a:lnTo>
                  <a:lnTo>
                    <a:pt x="11037" y="13323"/>
                  </a:lnTo>
                  <a:lnTo>
                    <a:pt x="10915" y="13268"/>
                  </a:lnTo>
                  <a:lnTo>
                    <a:pt x="10897" y="13197"/>
                  </a:lnTo>
                  <a:lnTo>
                    <a:pt x="10851" y="13093"/>
                  </a:lnTo>
                  <a:lnTo>
                    <a:pt x="10900" y="12961"/>
                  </a:lnTo>
                  <a:lnTo>
                    <a:pt x="10969" y="12884"/>
                  </a:lnTo>
                  <a:lnTo>
                    <a:pt x="11002" y="12662"/>
                  </a:lnTo>
                  <a:lnTo>
                    <a:pt x="11042" y="12677"/>
                  </a:lnTo>
                  <a:lnTo>
                    <a:pt x="11106" y="12635"/>
                  </a:lnTo>
                  <a:lnTo>
                    <a:pt x="11101" y="12588"/>
                  </a:lnTo>
                  <a:lnTo>
                    <a:pt x="11196" y="12446"/>
                  </a:lnTo>
                  <a:lnTo>
                    <a:pt x="11240" y="12342"/>
                  </a:lnTo>
                  <a:lnTo>
                    <a:pt x="11357" y="12313"/>
                  </a:lnTo>
                  <a:lnTo>
                    <a:pt x="11370" y="12381"/>
                  </a:lnTo>
                  <a:lnTo>
                    <a:pt x="11575" y="12411"/>
                  </a:lnTo>
                  <a:lnTo>
                    <a:pt x="11615" y="12451"/>
                  </a:lnTo>
                  <a:lnTo>
                    <a:pt x="11496" y="12522"/>
                  </a:lnTo>
                  <a:lnTo>
                    <a:pt x="11474" y="12561"/>
                  </a:lnTo>
                  <a:lnTo>
                    <a:pt x="11622" y="12601"/>
                  </a:lnTo>
                  <a:lnTo>
                    <a:pt x="11600" y="12690"/>
                  </a:lnTo>
                  <a:lnTo>
                    <a:pt x="11677" y="12721"/>
                  </a:lnTo>
                  <a:lnTo>
                    <a:pt x="11846" y="12594"/>
                  </a:lnTo>
                  <a:lnTo>
                    <a:pt x="11985" y="12546"/>
                  </a:lnTo>
                  <a:lnTo>
                    <a:pt x="12003" y="12477"/>
                  </a:lnTo>
                  <a:lnTo>
                    <a:pt x="11873" y="12505"/>
                  </a:lnTo>
                  <a:lnTo>
                    <a:pt x="11804" y="12468"/>
                  </a:lnTo>
                  <a:lnTo>
                    <a:pt x="11786" y="12354"/>
                  </a:lnTo>
                  <a:lnTo>
                    <a:pt x="11888" y="12273"/>
                  </a:lnTo>
                  <a:lnTo>
                    <a:pt x="12005" y="12246"/>
                  </a:lnTo>
                  <a:lnTo>
                    <a:pt x="12080" y="12175"/>
                  </a:lnTo>
                  <a:lnTo>
                    <a:pt x="12179" y="12145"/>
                  </a:lnTo>
                  <a:lnTo>
                    <a:pt x="12286" y="12096"/>
                  </a:lnTo>
                  <a:lnTo>
                    <a:pt x="12296" y="12135"/>
                  </a:lnTo>
                  <a:lnTo>
                    <a:pt x="12122" y="12241"/>
                  </a:lnTo>
                  <a:lnTo>
                    <a:pt x="12202" y="12301"/>
                  </a:lnTo>
                  <a:lnTo>
                    <a:pt x="12117" y="12472"/>
                  </a:lnTo>
                  <a:lnTo>
                    <a:pt x="12027" y="12515"/>
                  </a:lnTo>
                  <a:lnTo>
                    <a:pt x="12154" y="12606"/>
                  </a:lnTo>
                  <a:lnTo>
                    <a:pt x="12311" y="12650"/>
                  </a:lnTo>
                  <a:lnTo>
                    <a:pt x="12504" y="12773"/>
                  </a:lnTo>
                  <a:lnTo>
                    <a:pt x="12561" y="12820"/>
                  </a:lnTo>
                  <a:lnTo>
                    <a:pt x="12638" y="12825"/>
                  </a:lnTo>
                  <a:lnTo>
                    <a:pt x="12726" y="12875"/>
                  </a:lnTo>
                  <a:lnTo>
                    <a:pt x="12782" y="12992"/>
                  </a:lnTo>
                  <a:lnTo>
                    <a:pt x="12775" y="13072"/>
                  </a:lnTo>
                  <a:lnTo>
                    <a:pt x="12629" y="13199"/>
                  </a:lnTo>
                  <a:lnTo>
                    <a:pt x="12509" y="13205"/>
                  </a:lnTo>
                  <a:lnTo>
                    <a:pt x="12351" y="13261"/>
                  </a:lnTo>
                  <a:lnTo>
                    <a:pt x="12144" y="13222"/>
                  </a:lnTo>
                  <a:lnTo>
                    <a:pt x="11889" y="13126"/>
                  </a:lnTo>
                  <a:lnTo>
                    <a:pt x="11662" y="13153"/>
                  </a:lnTo>
                  <a:lnTo>
                    <a:pt x="11504" y="13219"/>
                  </a:lnTo>
                  <a:lnTo>
                    <a:pt x="11342" y="13349"/>
                  </a:lnTo>
                  <a:lnTo>
                    <a:pt x="11074" y="13337"/>
                  </a:lnTo>
                  <a:lnTo>
                    <a:pt x="11017" y="13476"/>
                  </a:lnTo>
                  <a:lnTo>
                    <a:pt x="10798" y="13487"/>
                  </a:lnTo>
                  <a:lnTo>
                    <a:pt x="10639" y="13660"/>
                  </a:lnTo>
                  <a:lnTo>
                    <a:pt x="10731" y="13746"/>
                  </a:lnTo>
                  <a:lnTo>
                    <a:pt x="10659" y="13885"/>
                  </a:lnTo>
                  <a:lnTo>
                    <a:pt x="10766" y="13985"/>
                  </a:lnTo>
                  <a:lnTo>
                    <a:pt x="10855" y="14162"/>
                  </a:lnTo>
                  <a:lnTo>
                    <a:pt x="11019" y="14156"/>
                  </a:lnTo>
                  <a:lnTo>
                    <a:pt x="11166" y="14246"/>
                  </a:lnTo>
                  <a:lnTo>
                    <a:pt x="11270" y="14220"/>
                  </a:lnTo>
                  <a:lnTo>
                    <a:pt x="11302" y="14145"/>
                  </a:lnTo>
                  <a:lnTo>
                    <a:pt x="11462" y="14141"/>
                  </a:lnTo>
                  <a:lnTo>
                    <a:pt x="11590" y="14227"/>
                  </a:lnTo>
                  <a:lnTo>
                    <a:pt x="11816" y="14187"/>
                  </a:lnTo>
                  <a:lnTo>
                    <a:pt x="11909" y="14074"/>
                  </a:lnTo>
                  <a:lnTo>
                    <a:pt x="12038" y="14099"/>
                  </a:lnTo>
                  <a:lnTo>
                    <a:pt x="12127" y="14074"/>
                  </a:lnTo>
                  <a:lnTo>
                    <a:pt x="12077" y="14146"/>
                  </a:lnTo>
                  <a:lnTo>
                    <a:pt x="12140" y="14219"/>
                  </a:lnTo>
                  <a:lnTo>
                    <a:pt x="12110" y="14296"/>
                  </a:lnTo>
                  <a:lnTo>
                    <a:pt x="12137" y="14429"/>
                  </a:lnTo>
                  <a:lnTo>
                    <a:pt x="12135" y="14434"/>
                  </a:lnTo>
                  <a:lnTo>
                    <a:pt x="12070" y="14567"/>
                  </a:lnTo>
                  <a:lnTo>
                    <a:pt x="12027" y="14715"/>
                  </a:lnTo>
                  <a:lnTo>
                    <a:pt x="12023" y="14717"/>
                  </a:lnTo>
                  <a:lnTo>
                    <a:pt x="12005" y="14762"/>
                  </a:lnTo>
                  <a:lnTo>
                    <a:pt x="11983" y="14897"/>
                  </a:lnTo>
                  <a:lnTo>
                    <a:pt x="11948" y="14981"/>
                  </a:lnTo>
                  <a:lnTo>
                    <a:pt x="11960" y="14990"/>
                  </a:lnTo>
                  <a:lnTo>
                    <a:pt x="11916" y="15050"/>
                  </a:lnTo>
                  <a:lnTo>
                    <a:pt x="11842" y="15102"/>
                  </a:lnTo>
                  <a:lnTo>
                    <a:pt x="11717" y="15104"/>
                  </a:lnTo>
                  <a:lnTo>
                    <a:pt x="11586" y="15074"/>
                  </a:lnTo>
                  <a:lnTo>
                    <a:pt x="11553" y="15131"/>
                  </a:lnTo>
                  <a:lnTo>
                    <a:pt x="11506" y="15050"/>
                  </a:lnTo>
                  <a:lnTo>
                    <a:pt x="11392" y="15035"/>
                  </a:lnTo>
                  <a:lnTo>
                    <a:pt x="11252" y="15057"/>
                  </a:lnTo>
                  <a:lnTo>
                    <a:pt x="11188" y="15109"/>
                  </a:lnTo>
                  <a:lnTo>
                    <a:pt x="11094" y="15153"/>
                  </a:lnTo>
                  <a:lnTo>
                    <a:pt x="11118" y="15111"/>
                  </a:lnTo>
                  <a:lnTo>
                    <a:pt x="11121" y="15101"/>
                  </a:lnTo>
                  <a:lnTo>
                    <a:pt x="11153" y="15059"/>
                  </a:lnTo>
                  <a:lnTo>
                    <a:pt x="11143" y="14991"/>
                  </a:lnTo>
                  <a:lnTo>
                    <a:pt x="11069" y="15008"/>
                  </a:lnTo>
                  <a:lnTo>
                    <a:pt x="11024" y="15059"/>
                  </a:lnTo>
                  <a:lnTo>
                    <a:pt x="10989" y="15116"/>
                  </a:lnTo>
                  <a:lnTo>
                    <a:pt x="10982" y="15141"/>
                  </a:lnTo>
                  <a:lnTo>
                    <a:pt x="10831" y="15094"/>
                  </a:lnTo>
                  <a:lnTo>
                    <a:pt x="10679" y="15049"/>
                  </a:lnTo>
                  <a:lnTo>
                    <a:pt x="10466" y="15047"/>
                  </a:lnTo>
                  <a:lnTo>
                    <a:pt x="10430" y="14990"/>
                  </a:lnTo>
                  <a:lnTo>
                    <a:pt x="10272" y="14964"/>
                  </a:lnTo>
                  <a:lnTo>
                    <a:pt x="10222" y="14932"/>
                  </a:lnTo>
                  <a:lnTo>
                    <a:pt x="10163" y="14929"/>
                  </a:lnTo>
                  <a:lnTo>
                    <a:pt x="10113" y="14848"/>
                  </a:lnTo>
                  <a:lnTo>
                    <a:pt x="9902" y="14798"/>
                  </a:lnTo>
                  <a:lnTo>
                    <a:pt x="9794" y="14813"/>
                  </a:lnTo>
                  <a:lnTo>
                    <a:pt x="9676" y="14884"/>
                  </a:lnTo>
                  <a:lnTo>
                    <a:pt x="9621" y="14961"/>
                  </a:lnTo>
                  <a:lnTo>
                    <a:pt x="9648" y="15096"/>
                  </a:lnTo>
                  <a:lnTo>
                    <a:pt x="9566" y="15166"/>
                  </a:lnTo>
                  <a:lnTo>
                    <a:pt x="9486" y="15202"/>
                  </a:lnTo>
                  <a:lnTo>
                    <a:pt x="9323" y="15096"/>
                  </a:lnTo>
                  <a:lnTo>
                    <a:pt x="9107" y="14995"/>
                  </a:lnTo>
                  <a:lnTo>
                    <a:pt x="8970" y="14939"/>
                  </a:lnTo>
                  <a:lnTo>
                    <a:pt x="8915" y="14776"/>
                  </a:lnTo>
                  <a:lnTo>
                    <a:pt x="8719" y="14661"/>
                  </a:lnTo>
                  <a:lnTo>
                    <a:pt x="8595" y="14608"/>
                  </a:lnTo>
                  <a:lnTo>
                    <a:pt x="8530" y="14609"/>
                  </a:lnTo>
                  <a:lnTo>
                    <a:pt x="8361" y="14512"/>
                  </a:lnTo>
                  <a:lnTo>
                    <a:pt x="8307" y="14471"/>
                  </a:lnTo>
                  <a:lnTo>
                    <a:pt x="8284" y="14382"/>
                  </a:lnTo>
                  <a:lnTo>
                    <a:pt x="8207" y="14360"/>
                  </a:lnTo>
                  <a:lnTo>
                    <a:pt x="8195" y="14259"/>
                  </a:lnTo>
                  <a:lnTo>
                    <a:pt x="8307" y="14197"/>
                  </a:lnTo>
                  <a:lnTo>
                    <a:pt x="8352" y="14052"/>
                  </a:lnTo>
                  <a:lnTo>
                    <a:pt x="8309" y="13997"/>
                  </a:lnTo>
                  <a:lnTo>
                    <a:pt x="8325" y="13917"/>
                  </a:lnTo>
                  <a:lnTo>
                    <a:pt x="8413" y="13848"/>
                  </a:lnTo>
                  <a:lnTo>
                    <a:pt x="8407" y="13813"/>
                  </a:lnTo>
                  <a:lnTo>
                    <a:pt x="8274" y="13848"/>
                  </a:lnTo>
                  <a:lnTo>
                    <a:pt x="8295" y="13761"/>
                  </a:lnTo>
                  <a:lnTo>
                    <a:pt x="8200" y="13715"/>
                  </a:lnTo>
                  <a:lnTo>
                    <a:pt x="8031" y="13744"/>
                  </a:lnTo>
                  <a:lnTo>
                    <a:pt x="7932" y="13727"/>
                  </a:lnTo>
                  <a:lnTo>
                    <a:pt x="7884" y="13670"/>
                  </a:lnTo>
                  <a:lnTo>
                    <a:pt x="7733" y="13626"/>
                  </a:lnTo>
                  <a:lnTo>
                    <a:pt x="7587" y="13651"/>
                  </a:lnTo>
                  <a:lnTo>
                    <a:pt x="7522" y="13603"/>
                  </a:lnTo>
                  <a:lnTo>
                    <a:pt x="7291" y="13537"/>
                  </a:lnTo>
                  <a:lnTo>
                    <a:pt x="7052" y="13480"/>
                  </a:lnTo>
                  <a:lnTo>
                    <a:pt x="6908" y="13478"/>
                  </a:lnTo>
                  <a:lnTo>
                    <a:pt x="6802" y="13512"/>
                  </a:lnTo>
                  <a:lnTo>
                    <a:pt x="6648" y="13478"/>
                  </a:lnTo>
                  <a:lnTo>
                    <a:pt x="6491" y="13512"/>
                  </a:lnTo>
                  <a:lnTo>
                    <a:pt x="6434" y="13483"/>
                  </a:lnTo>
                  <a:lnTo>
                    <a:pt x="6308" y="13380"/>
                  </a:lnTo>
                  <a:lnTo>
                    <a:pt x="6181" y="13330"/>
                  </a:lnTo>
                  <a:lnTo>
                    <a:pt x="6128" y="13221"/>
                  </a:lnTo>
                  <a:lnTo>
                    <a:pt x="6034" y="13172"/>
                  </a:lnTo>
                  <a:lnTo>
                    <a:pt x="5957" y="13249"/>
                  </a:lnTo>
                  <a:lnTo>
                    <a:pt x="5811" y="13369"/>
                  </a:lnTo>
                  <a:lnTo>
                    <a:pt x="5692" y="13380"/>
                  </a:lnTo>
                  <a:lnTo>
                    <a:pt x="5537" y="13379"/>
                  </a:lnTo>
                  <a:lnTo>
                    <a:pt x="5414" y="13438"/>
                  </a:lnTo>
                  <a:lnTo>
                    <a:pt x="5368" y="13508"/>
                  </a:lnTo>
                  <a:lnTo>
                    <a:pt x="5269" y="13613"/>
                  </a:lnTo>
                  <a:lnTo>
                    <a:pt x="5230" y="13827"/>
                  </a:lnTo>
                  <a:lnTo>
                    <a:pt x="5076" y="13887"/>
                  </a:lnTo>
                  <a:lnTo>
                    <a:pt x="4996" y="13885"/>
                  </a:lnTo>
                  <a:lnTo>
                    <a:pt x="4857" y="13924"/>
                  </a:lnTo>
                  <a:lnTo>
                    <a:pt x="4731" y="13860"/>
                  </a:lnTo>
                  <a:lnTo>
                    <a:pt x="4644" y="13875"/>
                  </a:lnTo>
                  <a:lnTo>
                    <a:pt x="4507" y="13970"/>
                  </a:lnTo>
                  <a:lnTo>
                    <a:pt x="4403" y="13963"/>
                  </a:lnTo>
                  <a:lnTo>
                    <a:pt x="4325" y="14020"/>
                  </a:lnTo>
                  <a:lnTo>
                    <a:pt x="4295" y="14096"/>
                  </a:lnTo>
                  <a:lnTo>
                    <a:pt x="4229" y="14156"/>
                  </a:lnTo>
                  <a:lnTo>
                    <a:pt x="4179" y="14148"/>
                  </a:lnTo>
                  <a:lnTo>
                    <a:pt x="4077" y="14187"/>
                  </a:lnTo>
                  <a:lnTo>
                    <a:pt x="3998" y="14254"/>
                  </a:lnTo>
                  <a:lnTo>
                    <a:pt x="3990" y="14308"/>
                  </a:lnTo>
                  <a:lnTo>
                    <a:pt x="3923" y="14350"/>
                  </a:lnTo>
                  <a:lnTo>
                    <a:pt x="3863" y="14350"/>
                  </a:lnTo>
                  <a:lnTo>
                    <a:pt x="3834" y="14411"/>
                  </a:lnTo>
                  <a:lnTo>
                    <a:pt x="3809" y="14465"/>
                  </a:lnTo>
                  <a:lnTo>
                    <a:pt x="3856" y="14577"/>
                  </a:lnTo>
                  <a:lnTo>
                    <a:pt x="3868" y="14670"/>
                  </a:lnTo>
                  <a:lnTo>
                    <a:pt x="3833" y="14729"/>
                  </a:lnTo>
                  <a:lnTo>
                    <a:pt x="3827" y="14810"/>
                  </a:lnTo>
                  <a:lnTo>
                    <a:pt x="3802" y="14956"/>
                  </a:lnTo>
                  <a:lnTo>
                    <a:pt x="3749" y="15071"/>
                  </a:lnTo>
                  <a:lnTo>
                    <a:pt x="3695" y="15109"/>
                  </a:lnTo>
                  <a:lnTo>
                    <a:pt x="3687" y="15190"/>
                  </a:lnTo>
                  <a:lnTo>
                    <a:pt x="3638" y="15234"/>
                  </a:lnTo>
                  <a:lnTo>
                    <a:pt x="3551" y="15278"/>
                  </a:lnTo>
                  <a:lnTo>
                    <a:pt x="3488" y="15257"/>
                  </a:lnTo>
                  <a:lnTo>
                    <a:pt x="3541" y="15355"/>
                  </a:lnTo>
                  <a:lnTo>
                    <a:pt x="3571" y="15500"/>
                  </a:lnTo>
                  <a:lnTo>
                    <a:pt x="3541" y="15544"/>
                  </a:lnTo>
                  <a:lnTo>
                    <a:pt x="3541" y="15660"/>
                  </a:lnTo>
                  <a:lnTo>
                    <a:pt x="3543" y="15693"/>
                  </a:lnTo>
                  <a:lnTo>
                    <a:pt x="3578" y="15752"/>
                  </a:lnTo>
                  <a:lnTo>
                    <a:pt x="3573" y="15771"/>
                  </a:lnTo>
                  <a:lnTo>
                    <a:pt x="3596" y="15831"/>
                  </a:lnTo>
                  <a:lnTo>
                    <a:pt x="3652" y="15882"/>
                  </a:lnTo>
                  <a:lnTo>
                    <a:pt x="3714" y="15990"/>
                  </a:lnTo>
                  <a:lnTo>
                    <a:pt x="3749" y="16040"/>
                  </a:lnTo>
                  <a:lnTo>
                    <a:pt x="3764" y="16082"/>
                  </a:lnTo>
                  <a:lnTo>
                    <a:pt x="3769" y="16150"/>
                  </a:lnTo>
                  <a:lnTo>
                    <a:pt x="3799" y="16200"/>
                  </a:lnTo>
                  <a:lnTo>
                    <a:pt x="3833" y="16240"/>
                  </a:lnTo>
                  <a:lnTo>
                    <a:pt x="3879" y="16328"/>
                  </a:lnTo>
                  <a:lnTo>
                    <a:pt x="3930" y="16446"/>
                  </a:lnTo>
                  <a:lnTo>
                    <a:pt x="3933" y="16548"/>
                  </a:lnTo>
                  <a:lnTo>
                    <a:pt x="3951" y="16611"/>
                  </a:lnTo>
                  <a:lnTo>
                    <a:pt x="4018" y="16725"/>
                  </a:lnTo>
                  <a:lnTo>
                    <a:pt x="4115" y="16843"/>
                  </a:lnTo>
                  <a:lnTo>
                    <a:pt x="4154" y="16878"/>
                  </a:lnTo>
                  <a:lnTo>
                    <a:pt x="4243" y="17020"/>
                  </a:lnTo>
                  <a:lnTo>
                    <a:pt x="4363" y="17163"/>
                  </a:lnTo>
                  <a:lnTo>
                    <a:pt x="4492" y="17336"/>
                  </a:lnTo>
                  <a:lnTo>
                    <a:pt x="4643" y="17483"/>
                  </a:lnTo>
                  <a:lnTo>
                    <a:pt x="4683" y="17505"/>
                  </a:lnTo>
                  <a:lnTo>
                    <a:pt x="4713" y="17525"/>
                  </a:lnTo>
                  <a:lnTo>
                    <a:pt x="4869" y="17567"/>
                  </a:lnTo>
                  <a:lnTo>
                    <a:pt x="4979" y="17592"/>
                  </a:lnTo>
                  <a:lnTo>
                    <a:pt x="5167" y="17668"/>
                  </a:lnTo>
                  <a:lnTo>
                    <a:pt x="5269" y="17717"/>
                  </a:lnTo>
                  <a:lnTo>
                    <a:pt x="5379" y="17794"/>
                  </a:lnTo>
                  <a:lnTo>
                    <a:pt x="5453" y="17829"/>
                  </a:lnTo>
                  <a:lnTo>
                    <a:pt x="5595" y="17929"/>
                  </a:lnTo>
                  <a:lnTo>
                    <a:pt x="5744" y="17961"/>
                  </a:lnTo>
                  <a:lnTo>
                    <a:pt x="5838" y="17961"/>
                  </a:lnTo>
                  <a:lnTo>
                    <a:pt x="6104" y="17998"/>
                  </a:lnTo>
                  <a:lnTo>
                    <a:pt x="6240" y="18025"/>
                  </a:lnTo>
                  <a:lnTo>
                    <a:pt x="6380" y="18063"/>
                  </a:lnTo>
                  <a:lnTo>
                    <a:pt x="6531" y="18119"/>
                  </a:lnTo>
                  <a:lnTo>
                    <a:pt x="6658" y="18161"/>
                  </a:lnTo>
                  <a:lnTo>
                    <a:pt x="6775" y="18282"/>
                  </a:lnTo>
                  <a:lnTo>
                    <a:pt x="6827" y="18388"/>
                  </a:lnTo>
                  <a:lnTo>
                    <a:pt x="6918" y="18491"/>
                  </a:lnTo>
                  <a:lnTo>
                    <a:pt x="7057" y="18538"/>
                  </a:lnTo>
                  <a:lnTo>
                    <a:pt x="7125" y="18531"/>
                  </a:lnTo>
                  <a:lnTo>
                    <a:pt x="7191" y="18558"/>
                  </a:lnTo>
                  <a:lnTo>
                    <a:pt x="7376" y="18567"/>
                  </a:lnTo>
                  <a:lnTo>
                    <a:pt x="7373" y="18599"/>
                  </a:lnTo>
                  <a:lnTo>
                    <a:pt x="7416" y="18629"/>
                  </a:lnTo>
                  <a:lnTo>
                    <a:pt x="7452" y="18691"/>
                  </a:lnTo>
                  <a:lnTo>
                    <a:pt x="7532" y="18732"/>
                  </a:lnTo>
                  <a:lnTo>
                    <a:pt x="7599" y="18826"/>
                  </a:lnTo>
                  <a:lnTo>
                    <a:pt x="7570" y="18908"/>
                  </a:lnTo>
                  <a:lnTo>
                    <a:pt x="7507" y="19018"/>
                  </a:lnTo>
                  <a:lnTo>
                    <a:pt x="7540" y="19043"/>
                  </a:lnTo>
                  <a:lnTo>
                    <a:pt x="7504" y="19114"/>
                  </a:lnTo>
                  <a:lnTo>
                    <a:pt x="7462" y="19181"/>
                  </a:lnTo>
                  <a:lnTo>
                    <a:pt x="7423" y="19205"/>
                  </a:lnTo>
                  <a:lnTo>
                    <a:pt x="7416" y="19237"/>
                  </a:lnTo>
                  <a:lnTo>
                    <a:pt x="7527" y="19373"/>
                  </a:lnTo>
                  <a:lnTo>
                    <a:pt x="7646" y="19486"/>
                  </a:lnTo>
                  <a:lnTo>
                    <a:pt x="7833" y="19629"/>
                  </a:lnTo>
                  <a:lnTo>
                    <a:pt x="7986" y="19764"/>
                  </a:lnTo>
                  <a:lnTo>
                    <a:pt x="8036" y="19843"/>
                  </a:lnTo>
                  <a:lnTo>
                    <a:pt x="8063" y="19876"/>
                  </a:lnTo>
                  <a:lnTo>
                    <a:pt x="8048" y="19891"/>
                  </a:lnTo>
                  <a:lnTo>
                    <a:pt x="8140" y="19966"/>
                  </a:lnTo>
                  <a:lnTo>
                    <a:pt x="8181" y="20033"/>
                  </a:lnTo>
                  <a:lnTo>
                    <a:pt x="8242" y="20125"/>
                  </a:lnTo>
                  <a:lnTo>
                    <a:pt x="8190" y="20147"/>
                  </a:lnTo>
                  <a:lnTo>
                    <a:pt x="8181" y="20162"/>
                  </a:lnTo>
                  <a:lnTo>
                    <a:pt x="8230" y="20220"/>
                  </a:lnTo>
                  <a:lnTo>
                    <a:pt x="8282" y="20279"/>
                  </a:lnTo>
                  <a:lnTo>
                    <a:pt x="8337" y="20317"/>
                  </a:lnTo>
                  <a:lnTo>
                    <a:pt x="8352" y="20361"/>
                  </a:lnTo>
                  <a:lnTo>
                    <a:pt x="8339" y="20413"/>
                  </a:lnTo>
                  <a:lnTo>
                    <a:pt x="8287" y="20435"/>
                  </a:lnTo>
                  <a:lnTo>
                    <a:pt x="8192" y="20460"/>
                  </a:lnTo>
                  <a:lnTo>
                    <a:pt x="8155" y="20481"/>
                  </a:lnTo>
                  <a:lnTo>
                    <a:pt x="8108" y="20529"/>
                  </a:lnTo>
                  <a:lnTo>
                    <a:pt x="8103" y="20556"/>
                  </a:lnTo>
                  <a:lnTo>
                    <a:pt x="8054" y="20602"/>
                  </a:lnTo>
                  <a:lnTo>
                    <a:pt x="8043" y="20651"/>
                  </a:lnTo>
                  <a:lnTo>
                    <a:pt x="8068" y="20691"/>
                  </a:lnTo>
                  <a:lnTo>
                    <a:pt x="8089" y="20738"/>
                  </a:lnTo>
                  <a:lnTo>
                    <a:pt x="8243" y="20821"/>
                  </a:lnTo>
                  <a:lnTo>
                    <a:pt x="8290" y="20861"/>
                  </a:lnTo>
                  <a:lnTo>
                    <a:pt x="8399" y="20938"/>
                  </a:lnTo>
                  <a:lnTo>
                    <a:pt x="8500" y="20994"/>
                  </a:lnTo>
                  <a:lnTo>
                    <a:pt x="8572" y="21024"/>
                  </a:lnTo>
                  <a:lnTo>
                    <a:pt x="8602" y="21051"/>
                  </a:lnTo>
                  <a:lnTo>
                    <a:pt x="8625" y="21098"/>
                  </a:lnTo>
                  <a:lnTo>
                    <a:pt x="8705" y="21162"/>
                  </a:lnTo>
                  <a:lnTo>
                    <a:pt x="8759" y="21193"/>
                  </a:lnTo>
                  <a:lnTo>
                    <a:pt x="8811" y="21228"/>
                  </a:lnTo>
                  <a:lnTo>
                    <a:pt x="8888" y="21257"/>
                  </a:lnTo>
                  <a:lnTo>
                    <a:pt x="9020" y="21294"/>
                  </a:lnTo>
                  <a:lnTo>
                    <a:pt x="9157" y="21337"/>
                  </a:lnTo>
                  <a:lnTo>
                    <a:pt x="9249" y="21363"/>
                  </a:lnTo>
                  <a:lnTo>
                    <a:pt x="9368" y="21390"/>
                  </a:lnTo>
                  <a:lnTo>
                    <a:pt x="9383" y="21398"/>
                  </a:lnTo>
                  <a:lnTo>
                    <a:pt x="9337" y="21393"/>
                  </a:lnTo>
                  <a:lnTo>
                    <a:pt x="9397" y="21405"/>
                  </a:lnTo>
                  <a:lnTo>
                    <a:pt x="9405" y="21408"/>
                  </a:lnTo>
                  <a:lnTo>
                    <a:pt x="9430" y="21411"/>
                  </a:lnTo>
                  <a:lnTo>
                    <a:pt x="9435" y="21411"/>
                  </a:lnTo>
                  <a:lnTo>
                    <a:pt x="9507" y="21422"/>
                  </a:lnTo>
                  <a:lnTo>
                    <a:pt x="9559" y="21427"/>
                  </a:lnTo>
                  <a:lnTo>
                    <a:pt x="9629" y="21435"/>
                  </a:lnTo>
                  <a:lnTo>
                    <a:pt x="9698" y="21442"/>
                  </a:lnTo>
                  <a:lnTo>
                    <a:pt x="9787" y="21450"/>
                  </a:lnTo>
                  <a:lnTo>
                    <a:pt x="9917" y="21460"/>
                  </a:lnTo>
                  <a:lnTo>
                    <a:pt x="10073" y="21470"/>
                  </a:lnTo>
                  <a:lnTo>
                    <a:pt x="10137" y="21475"/>
                  </a:lnTo>
                  <a:lnTo>
                    <a:pt x="10230" y="21479"/>
                  </a:lnTo>
                  <a:lnTo>
                    <a:pt x="10400" y="21487"/>
                  </a:lnTo>
                  <a:lnTo>
                    <a:pt x="10475" y="21489"/>
                  </a:lnTo>
                  <a:lnTo>
                    <a:pt x="10570" y="21492"/>
                  </a:lnTo>
                  <a:lnTo>
                    <a:pt x="10589" y="21491"/>
                  </a:lnTo>
                  <a:lnTo>
                    <a:pt x="10669" y="21491"/>
                  </a:lnTo>
                  <a:lnTo>
                    <a:pt x="10831" y="21489"/>
                  </a:lnTo>
                  <a:lnTo>
                    <a:pt x="10950" y="21486"/>
                  </a:lnTo>
                  <a:lnTo>
                    <a:pt x="11064" y="21477"/>
                  </a:lnTo>
                  <a:lnTo>
                    <a:pt x="11248" y="21460"/>
                  </a:lnTo>
                  <a:lnTo>
                    <a:pt x="11342" y="21445"/>
                  </a:lnTo>
                  <a:lnTo>
                    <a:pt x="11391" y="21435"/>
                  </a:lnTo>
                  <a:lnTo>
                    <a:pt x="11462" y="21422"/>
                  </a:lnTo>
                  <a:lnTo>
                    <a:pt x="11496" y="21417"/>
                  </a:lnTo>
                  <a:lnTo>
                    <a:pt x="11610" y="21400"/>
                  </a:lnTo>
                  <a:lnTo>
                    <a:pt x="11657" y="21386"/>
                  </a:lnTo>
                  <a:lnTo>
                    <a:pt x="11682" y="21366"/>
                  </a:lnTo>
                  <a:lnTo>
                    <a:pt x="11730" y="21342"/>
                  </a:lnTo>
                  <a:lnTo>
                    <a:pt x="11749" y="21327"/>
                  </a:lnTo>
                  <a:lnTo>
                    <a:pt x="11707" y="21329"/>
                  </a:lnTo>
                  <a:lnTo>
                    <a:pt x="11695" y="21317"/>
                  </a:lnTo>
                  <a:lnTo>
                    <a:pt x="11772" y="21300"/>
                  </a:lnTo>
                  <a:lnTo>
                    <a:pt x="11980" y="21263"/>
                  </a:lnTo>
                  <a:lnTo>
                    <a:pt x="12122" y="21236"/>
                  </a:lnTo>
                  <a:lnTo>
                    <a:pt x="12196" y="21215"/>
                  </a:lnTo>
                  <a:lnTo>
                    <a:pt x="12226" y="21196"/>
                  </a:lnTo>
                  <a:lnTo>
                    <a:pt x="12187" y="21194"/>
                  </a:lnTo>
                  <a:lnTo>
                    <a:pt x="12221" y="21174"/>
                  </a:lnTo>
                  <a:lnTo>
                    <a:pt x="12236" y="21134"/>
                  </a:lnTo>
                  <a:lnTo>
                    <a:pt x="12204" y="21139"/>
                  </a:lnTo>
                  <a:lnTo>
                    <a:pt x="12206" y="21127"/>
                  </a:lnTo>
                  <a:lnTo>
                    <a:pt x="12177" y="21105"/>
                  </a:lnTo>
                  <a:lnTo>
                    <a:pt x="12102" y="21080"/>
                  </a:lnTo>
                  <a:lnTo>
                    <a:pt x="12124" y="21043"/>
                  </a:lnTo>
                  <a:lnTo>
                    <a:pt x="12197" y="21023"/>
                  </a:lnTo>
                  <a:lnTo>
                    <a:pt x="12325" y="20972"/>
                  </a:lnTo>
                  <a:lnTo>
                    <a:pt x="12395" y="20954"/>
                  </a:lnTo>
                  <a:lnTo>
                    <a:pt x="12602" y="20866"/>
                  </a:lnTo>
                  <a:lnTo>
                    <a:pt x="12805" y="20807"/>
                  </a:lnTo>
                  <a:lnTo>
                    <a:pt x="12969" y="20757"/>
                  </a:lnTo>
                  <a:lnTo>
                    <a:pt x="13088" y="20698"/>
                  </a:lnTo>
                  <a:lnTo>
                    <a:pt x="13163" y="20641"/>
                  </a:lnTo>
                  <a:lnTo>
                    <a:pt x="13224" y="20585"/>
                  </a:lnTo>
                  <a:lnTo>
                    <a:pt x="13198" y="20558"/>
                  </a:lnTo>
                  <a:lnTo>
                    <a:pt x="13207" y="20450"/>
                  </a:lnTo>
                  <a:lnTo>
                    <a:pt x="13193" y="20390"/>
                  </a:lnTo>
                  <a:lnTo>
                    <a:pt x="13208" y="20314"/>
                  </a:lnTo>
                  <a:lnTo>
                    <a:pt x="13183" y="20284"/>
                  </a:lnTo>
                  <a:lnTo>
                    <a:pt x="13120" y="20280"/>
                  </a:lnTo>
                  <a:lnTo>
                    <a:pt x="13051" y="20215"/>
                  </a:lnTo>
                  <a:lnTo>
                    <a:pt x="12993" y="20173"/>
                  </a:lnTo>
                  <a:lnTo>
                    <a:pt x="13008" y="20130"/>
                  </a:lnTo>
                  <a:lnTo>
                    <a:pt x="12999" y="20107"/>
                  </a:lnTo>
                  <a:lnTo>
                    <a:pt x="13051" y="20045"/>
                  </a:lnTo>
                  <a:lnTo>
                    <a:pt x="13048" y="20023"/>
                  </a:lnTo>
                  <a:lnTo>
                    <a:pt x="12932" y="20011"/>
                  </a:lnTo>
                  <a:lnTo>
                    <a:pt x="12924" y="19962"/>
                  </a:lnTo>
                  <a:lnTo>
                    <a:pt x="13013" y="19833"/>
                  </a:lnTo>
                  <a:lnTo>
                    <a:pt x="13086" y="19789"/>
                  </a:lnTo>
                  <a:lnTo>
                    <a:pt x="13125" y="19718"/>
                  </a:lnTo>
                  <a:lnTo>
                    <a:pt x="13183" y="19668"/>
                  </a:lnTo>
                  <a:lnTo>
                    <a:pt x="13210" y="19592"/>
                  </a:lnTo>
                  <a:lnTo>
                    <a:pt x="13279" y="19572"/>
                  </a:lnTo>
                  <a:lnTo>
                    <a:pt x="13324" y="19521"/>
                  </a:lnTo>
                  <a:lnTo>
                    <a:pt x="13451" y="19454"/>
                  </a:lnTo>
                  <a:lnTo>
                    <a:pt x="13493" y="19420"/>
                  </a:lnTo>
                  <a:lnTo>
                    <a:pt x="13535" y="19356"/>
                  </a:lnTo>
                  <a:lnTo>
                    <a:pt x="13732" y="19183"/>
                  </a:lnTo>
                  <a:lnTo>
                    <a:pt x="13898" y="19058"/>
                  </a:lnTo>
                  <a:lnTo>
                    <a:pt x="14163" y="18878"/>
                  </a:lnTo>
                  <a:lnTo>
                    <a:pt x="14337" y="18737"/>
                  </a:lnTo>
                  <a:lnTo>
                    <a:pt x="14538" y="18516"/>
                  </a:lnTo>
                  <a:lnTo>
                    <a:pt x="14680" y="18336"/>
                  </a:lnTo>
                  <a:lnTo>
                    <a:pt x="14817" y="18109"/>
                  </a:lnTo>
                  <a:lnTo>
                    <a:pt x="14909" y="17914"/>
                  </a:lnTo>
                  <a:lnTo>
                    <a:pt x="14980" y="17744"/>
                  </a:lnTo>
                  <a:lnTo>
                    <a:pt x="15013" y="17587"/>
                  </a:lnTo>
                  <a:lnTo>
                    <a:pt x="15043" y="17526"/>
                  </a:lnTo>
                  <a:lnTo>
                    <a:pt x="15035" y="17457"/>
                  </a:lnTo>
                  <a:lnTo>
                    <a:pt x="15041" y="17375"/>
                  </a:lnTo>
                  <a:lnTo>
                    <a:pt x="15035" y="17340"/>
                  </a:lnTo>
                  <a:lnTo>
                    <a:pt x="14971" y="17363"/>
                  </a:lnTo>
                  <a:lnTo>
                    <a:pt x="14897" y="17437"/>
                  </a:lnTo>
                  <a:lnTo>
                    <a:pt x="14809" y="17483"/>
                  </a:lnTo>
                  <a:lnTo>
                    <a:pt x="14733" y="17528"/>
                  </a:lnTo>
                  <a:lnTo>
                    <a:pt x="14680" y="17548"/>
                  </a:lnTo>
                  <a:lnTo>
                    <a:pt x="14583" y="17585"/>
                  </a:lnTo>
                  <a:lnTo>
                    <a:pt x="14524" y="17629"/>
                  </a:lnTo>
                  <a:lnTo>
                    <a:pt x="14440" y="17664"/>
                  </a:lnTo>
                  <a:lnTo>
                    <a:pt x="14292" y="17752"/>
                  </a:lnTo>
                  <a:lnTo>
                    <a:pt x="14104" y="17821"/>
                  </a:lnTo>
                  <a:lnTo>
                    <a:pt x="13943" y="17898"/>
                  </a:lnTo>
                  <a:lnTo>
                    <a:pt x="13856" y="17920"/>
                  </a:lnTo>
                  <a:lnTo>
                    <a:pt x="13773" y="17885"/>
                  </a:lnTo>
                  <a:lnTo>
                    <a:pt x="13734" y="17838"/>
                  </a:lnTo>
                  <a:lnTo>
                    <a:pt x="13675" y="17828"/>
                  </a:lnTo>
                  <a:lnTo>
                    <a:pt x="13597" y="17809"/>
                  </a:lnTo>
                  <a:lnTo>
                    <a:pt x="13694" y="17752"/>
                  </a:lnTo>
                  <a:lnTo>
                    <a:pt x="13696" y="17695"/>
                  </a:lnTo>
                  <a:lnTo>
                    <a:pt x="13650" y="17663"/>
                  </a:lnTo>
                  <a:lnTo>
                    <a:pt x="13560" y="17641"/>
                  </a:lnTo>
                  <a:lnTo>
                    <a:pt x="13501" y="17607"/>
                  </a:lnTo>
                  <a:lnTo>
                    <a:pt x="13401" y="17548"/>
                  </a:lnTo>
                  <a:lnTo>
                    <a:pt x="13297" y="17488"/>
                  </a:lnTo>
                  <a:lnTo>
                    <a:pt x="13046" y="17402"/>
                  </a:lnTo>
                  <a:lnTo>
                    <a:pt x="12946" y="17350"/>
                  </a:lnTo>
                  <a:lnTo>
                    <a:pt x="12887" y="17225"/>
                  </a:lnTo>
                  <a:lnTo>
                    <a:pt x="12772" y="17072"/>
                  </a:lnTo>
                  <a:lnTo>
                    <a:pt x="12673" y="17033"/>
                  </a:lnTo>
                  <a:lnTo>
                    <a:pt x="12604" y="17006"/>
                  </a:lnTo>
                  <a:lnTo>
                    <a:pt x="12527" y="16836"/>
                  </a:lnTo>
                  <a:lnTo>
                    <a:pt x="12490" y="16683"/>
                  </a:lnTo>
                  <a:lnTo>
                    <a:pt x="12525" y="16649"/>
                  </a:lnTo>
                  <a:lnTo>
                    <a:pt x="12459" y="16505"/>
                  </a:lnTo>
                  <a:lnTo>
                    <a:pt x="12427" y="16478"/>
                  </a:lnTo>
                  <a:lnTo>
                    <a:pt x="12219" y="16363"/>
                  </a:lnTo>
                  <a:lnTo>
                    <a:pt x="12206" y="16261"/>
                  </a:lnTo>
                  <a:lnTo>
                    <a:pt x="12238" y="16229"/>
                  </a:lnTo>
                  <a:lnTo>
                    <a:pt x="12073" y="16069"/>
                  </a:lnTo>
                  <a:lnTo>
                    <a:pt x="12015" y="15983"/>
                  </a:lnTo>
                  <a:lnTo>
                    <a:pt x="11948" y="15902"/>
                  </a:lnTo>
                  <a:lnTo>
                    <a:pt x="11807" y="15658"/>
                  </a:lnTo>
                  <a:lnTo>
                    <a:pt x="11697" y="15498"/>
                  </a:lnTo>
                  <a:lnTo>
                    <a:pt x="11620" y="15326"/>
                  </a:lnTo>
                  <a:lnTo>
                    <a:pt x="11637" y="15310"/>
                  </a:lnTo>
                  <a:lnTo>
                    <a:pt x="11765" y="15542"/>
                  </a:lnTo>
                  <a:lnTo>
                    <a:pt x="11844" y="15609"/>
                  </a:lnTo>
                  <a:lnTo>
                    <a:pt x="11901" y="15656"/>
                  </a:lnTo>
                  <a:lnTo>
                    <a:pt x="11938" y="15624"/>
                  </a:lnTo>
                  <a:lnTo>
                    <a:pt x="11976" y="15533"/>
                  </a:lnTo>
                  <a:lnTo>
                    <a:pt x="12003" y="15402"/>
                  </a:lnTo>
                  <a:lnTo>
                    <a:pt x="12043" y="15330"/>
                  </a:lnTo>
                  <a:lnTo>
                    <a:pt x="12050" y="15353"/>
                  </a:lnTo>
                  <a:lnTo>
                    <a:pt x="12035" y="15424"/>
                  </a:lnTo>
                  <a:lnTo>
                    <a:pt x="12032" y="15483"/>
                  </a:lnTo>
                  <a:lnTo>
                    <a:pt x="12013" y="15577"/>
                  </a:lnTo>
                  <a:lnTo>
                    <a:pt x="12095" y="15567"/>
                  </a:lnTo>
                  <a:lnTo>
                    <a:pt x="12187" y="15670"/>
                  </a:lnTo>
                  <a:lnTo>
                    <a:pt x="12298" y="15789"/>
                  </a:lnTo>
                  <a:lnTo>
                    <a:pt x="12373" y="15902"/>
                  </a:lnTo>
                  <a:lnTo>
                    <a:pt x="12423" y="15931"/>
                  </a:lnTo>
                  <a:lnTo>
                    <a:pt x="12477" y="16008"/>
                  </a:lnTo>
                  <a:lnTo>
                    <a:pt x="12472" y="16045"/>
                  </a:lnTo>
                  <a:lnTo>
                    <a:pt x="12534" y="16129"/>
                  </a:lnTo>
                  <a:lnTo>
                    <a:pt x="12628" y="16148"/>
                  </a:lnTo>
                  <a:lnTo>
                    <a:pt x="12711" y="16197"/>
                  </a:lnTo>
                  <a:lnTo>
                    <a:pt x="12825" y="16355"/>
                  </a:lnTo>
                  <a:lnTo>
                    <a:pt x="12827" y="16449"/>
                  </a:lnTo>
                  <a:lnTo>
                    <a:pt x="12855" y="16553"/>
                  </a:lnTo>
                  <a:lnTo>
                    <a:pt x="12982" y="16678"/>
                  </a:lnTo>
                  <a:lnTo>
                    <a:pt x="13061" y="16688"/>
                  </a:lnTo>
                  <a:lnTo>
                    <a:pt x="13190" y="16769"/>
                  </a:lnTo>
                  <a:lnTo>
                    <a:pt x="13250" y="16882"/>
                  </a:lnTo>
                  <a:lnTo>
                    <a:pt x="13354" y="16986"/>
                  </a:lnTo>
                  <a:lnTo>
                    <a:pt x="13448" y="17018"/>
                  </a:lnTo>
                  <a:lnTo>
                    <a:pt x="13466" y="17074"/>
                  </a:lnTo>
                  <a:lnTo>
                    <a:pt x="13523" y="17106"/>
                  </a:lnTo>
                  <a:lnTo>
                    <a:pt x="13552" y="17163"/>
                  </a:lnTo>
                  <a:lnTo>
                    <a:pt x="13565" y="17223"/>
                  </a:lnTo>
                  <a:lnTo>
                    <a:pt x="13547" y="17255"/>
                  </a:lnTo>
                  <a:lnTo>
                    <a:pt x="13570" y="17316"/>
                  </a:lnTo>
                  <a:lnTo>
                    <a:pt x="13537" y="17331"/>
                  </a:lnTo>
                  <a:lnTo>
                    <a:pt x="13592" y="17378"/>
                  </a:lnTo>
                  <a:lnTo>
                    <a:pt x="13635" y="17474"/>
                  </a:lnTo>
                  <a:lnTo>
                    <a:pt x="13667" y="17508"/>
                  </a:lnTo>
                  <a:lnTo>
                    <a:pt x="13669" y="17585"/>
                  </a:lnTo>
                  <a:lnTo>
                    <a:pt x="13721" y="17654"/>
                  </a:lnTo>
                  <a:lnTo>
                    <a:pt x="13843" y="17631"/>
                  </a:lnTo>
                  <a:lnTo>
                    <a:pt x="13896" y="17599"/>
                  </a:lnTo>
                  <a:lnTo>
                    <a:pt x="13983" y="17579"/>
                  </a:lnTo>
                  <a:lnTo>
                    <a:pt x="14007" y="17537"/>
                  </a:lnTo>
                  <a:lnTo>
                    <a:pt x="14050" y="17515"/>
                  </a:lnTo>
                  <a:lnTo>
                    <a:pt x="14086" y="17468"/>
                  </a:lnTo>
                  <a:lnTo>
                    <a:pt x="14127" y="17447"/>
                  </a:lnTo>
                  <a:lnTo>
                    <a:pt x="14271" y="17399"/>
                  </a:lnTo>
                  <a:lnTo>
                    <a:pt x="14377" y="17340"/>
                  </a:lnTo>
                  <a:lnTo>
                    <a:pt x="14469" y="17252"/>
                  </a:lnTo>
                  <a:lnTo>
                    <a:pt x="14521" y="17244"/>
                  </a:lnTo>
                  <a:lnTo>
                    <a:pt x="14595" y="17212"/>
                  </a:lnTo>
                  <a:lnTo>
                    <a:pt x="14732" y="17064"/>
                  </a:lnTo>
                  <a:lnTo>
                    <a:pt x="14988" y="16905"/>
                  </a:lnTo>
                  <a:lnTo>
                    <a:pt x="15142" y="16784"/>
                  </a:lnTo>
                  <a:lnTo>
                    <a:pt x="15139" y="16735"/>
                  </a:lnTo>
                  <a:lnTo>
                    <a:pt x="15160" y="16660"/>
                  </a:lnTo>
                  <a:lnTo>
                    <a:pt x="15271" y="16575"/>
                  </a:lnTo>
                  <a:lnTo>
                    <a:pt x="15344" y="16537"/>
                  </a:lnTo>
                  <a:lnTo>
                    <a:pt x="15442" y="16444"/>
                  </a:lnTo>
                  <a:lnTo>
                    <a:pt x="15532" y="16421"/>
                  </a:lnTo>
                  <a:lnTo>
                    <a:pt x="15601" y="16348"/>
                  </a:lnTo>
                  <a:lnTo>
                    <a:pt x="15589" y="16291"/>
                  </a:lnTo>
                  <a:lnTo>
                    <a:pt x="15644" y="16227"/>
                  </a:lnTo>
                  <a:lnTo>
                    <a:pt x="15741" y="16183"/>
                  </a:lnTo>
                  <a:lnTo>
                    <a:pt x="15771" y="16138"/>
                  </a:lnTo>
                  <a:lnTo>
                    <a:pt x="15771" y="16060"/>
                  </a:lnTo>
                  <a:lnTo>
                    <a:pt x="15857" y="15961"/>
                  </a:lnTo>
                  <a:lnTo>
                    <a:pt x="15927" y="15927"/>
                  </a:lnTo>
                  <a:lnTo>
                    <a:pt x="15937" y="15904"/>
                  </a:lnTo>
                  <a:lnTo>
                    <a:pt x="15897" y="15816"/>
                  </a:lnTo>
                  <a:lnTo>
                    <a:pt x="15905" y="15730"/>
                  </a:lnTo>
                  <a:lnTo>
                    <a:pt x="15929" y="15680"/>
                  </a:lnTo>
                  <a:lnTo>
                    <a:pt x="15997" y="15653"/>
                  </a:lnTo>
                  <a:lnTo>
                    <a:pt x="16029" y="15525"/>
                  </a:lnTo>
                  <a:lnTo>
                    <a:pt x="16081" y="15446"/>
                  </a:lnTo>
                  <a:lnTo>
                    <a:pt x="16093" y="15392"/>
                  </a:lnTo>
                  <a:lnTo>
                    <a:pt x="16125" y="15276"/>
                  </a:lnTo>
                  <a:lnTo>
                    <a:pt x="16116" y="15244"/>
                  </a:lnTo>
                  <a:lnTo>
                    <a:pt x="16059" y="15252"/>
                  </a:lnTo>
                  <a:lnTo>
                    <a:pt x="16007" y="15222"/>
                  </a:lnTo>
                  <a:lnTo>
                    <a:pt x="15919" y="15170"/>
                  </a:lnTo>
                  <a:lnTo>
                    <a:pt x="15825" y="15187"/>
                  </a:lnTo>
                  <a:lnTo>
                    <a:pt x="15713" y="15220"/>
                  </a:lnTo>
                  <a:lnTo>
                    <a:pt x="15617" y="15203"/>
                  </a:lnTo>
                  <a:lnTo>
                    <a:pt x="15524" y="15131"/>
                  </a:lnTo>
                  <a:lnTo>
                    <a:pt x="15473" y="15018"/>
                  </a:lnTo>
                  <a:lnTo>
                    <a:pt x="15485" y="14981"/>
                  </a:lnTo>
                  <a:lnTo>
                    <a:pt x="15483" y="14911"/>
                  </a:lnTo>
                  <a:lnTo>
                    <a:pt x="15462" y="14906"/>
                  </a:lnTo>
                  <a:lnTo>
                    <a:pt x="15431" y="14978"/>
                  </a:lnTo>
                  <a:lnTo>
                    <a:pt x="15363" y="15116"/>
                  </a:lnTo>
                  <a:lnTo>
                    <a:pt x="15276" y="15264"/>
                  </a:lnTo>
                  <a:lnTo>
                    <a:pt x="15195" y="15412"/>
                  </a:lnTo>
                  <a:lnTo>
                    <a:pt x="15103" y="15446"/>
                  </a:lnTo>
                  <a:lnTo>
                    <a:pt x="14974" y="15493"/>
                  </a:lnTo>
                  <a:lnTo>
                    <a:pt x="14859" y="15564"/>
                  </a:lnTo>
                  <a:lnTo>
                    <a:pt x="14846" y="15523"/>
                  </a:lnTo>
                  <a:lnTo>
                    <a:pt x="14819" y="15542"/>
                  </a:lnTo>
                  <a:lnTo>
                    <a:pt x="14777" y="15493"/>
                  </a:lnTo>
                  <a:lnTo>
                    <a:pt x="14792" y="15389"/>
                  </a:lnTo>
                  <a:lnTo>
                    <a:pt x="14770" y="15298"/>
                  </a:lnTo>
                  <a:lnTo>
                    <a:pt x="14713" y="15266"/>
                  </a:lnTo>
                  <a:lnTo>
                    <a:pt x="14675" y="15298"/>
                  </a:lnTo>
                  <a:lnTo>
                    <a:pt x="14650" y="15395"/>
                  </a:lnTo>
                  <a:lnTo>
                    <a:pt x="14683" y="15506"/>
                  </a:lnTo>
                  <a:lnTo>
                    <a:pt x="14653" y="15476"/>
                  </a:lnTo>
                  <a:lnTo>
                    <a:pt x="14621" y="15432"/>
                  </a:lnTo>
                  <a:lnTo>
                    <a:pt x="14568" y="15404"/>
                  </a:lnTo>
                  <a:lnTo>
                    <a:pt x="14538" y="15358"/>
                  </a:lnTo>
                  <a:lnTo>
                    <a:pt x="14543" y="15299"/>
                  </a:lnTo>
                  <a:lnTo>
                    <a:pt x="14519" y="15237"/>
                  </a:lnTo>
                  <a:lnTo>
                    <a:pt x="14402" y="15207"/>
                  </a:lnTo>
                  <a:lnTo>
                    <a:pt x="14363" y="15160"/>
                  </a:lnTo>
                  <a:lnTo>
                    <a:pt x="14281" y="15148"/>
                  </a:lnTo>
                  <a:lnTo>
                    <a:pt x="14193" y="15028"/>
                  </a:lnTo>
                  <a:lnTo>
                    <a:pt x="14119" y="14921"/>
                  </a:lnTo>
                  <a:lnTo>
                    <a:pt x="14126" y="14880"/>
                  </a:lnTo>
                  <a:lnTo>
                    <a:pt x="14079" y="14816"/>
                  </a:lnTo>
                  <a:lnTo>
                    <a:pt x="14169" y="14796"/>
                  </a:lnTo>
                  <a:lnTo>
                    <a:pt x="14213" y="14714"/>
                  </a:lnTo>
                  <a:lnTo>
                    <a:pt x="14320" y="14736"/>
                  </a:lnTo>
                  <a:lnTo>
                    <a:pt x="14394" y="14682"/>
                  </a:lnTo>
                  <a:lnTo>
                    <a:pt x="14553" y="14858"/>
                  </a:lnTo>
                  <a:lnTo>
                    <a:pt x="14687" y="14975"/>
                  </a:lnTo>
                  <a:lnTo>
                    <a:pt x="14842" y="14964"/>
                  </a:lnTo>
                  <a:lnTo>
                    <a:pt x="15021" y="15025"/>
                  </a:lnTo>
                  <a:lnTo>
                    <a:pt x="15216" y="15001"/>
                  </a:lnTo>
                  <a:lnTo>
                    <a:pt x="15344" y="14860"/>
                  </a:lnTo>
                  <a:lnTo>
                    <a:pt x="15450" y="14781"/>
                  </a:lnTo>
                  <a:lnTo>
                    <a:pt x="15525" y="14776"/>
                  </a:lnTo>
                  <a:lnTo>
                    <a:pt x="15639" y="14936"/>
                  </a:lnTo>
                  <a:lnTo>
                    <a:pt x="15806" y="14875"/>
                  </a:lnTo>
                  <a:lnTo>
                    <a:pt x="15972" y="14830"/>
                  </a:lnTo>
                  <a:lnTo>
                    <a:pt x="16250" y="14730"/>
                  </a:lnTo>
                  <a:lnTo>
                    <a:pt x="16439" y="14598"/>
                  </a:lnTo>
                  <a:lnTo>
                    <a:pt x="16659" y="14459"/>
                  </a:lnTo>
                  <a:lnTo>
                    <a:pt x="16893" y="14271"/>
                  </a:lnTo>
                  <a:lnTo>
                    <a:pt x="17032" y="14315"/>
                  </a:lnTo>
                  <a:lnTo>
                    <a:pt x="17105" y="14392"/>
                  </a:lnTo>
                  <a:lnTo>
                    <a:pt x="17213" y="14362"/>
                  </a:lnTo>
                  <a:lnTo>
                    <a:pt x="17405" y="14372"/>
                  </a:lnTo>
                  <a:lnTo>
                    <a:pt x="17460" y="14401"/>
                  </a:lnTo>
                  <a:lnTo>
                    <a:pt x="17417" y="14498"/>
                  </a:lnTo>
                  <a:lnTo>
                    <a:pt x="17639" y="14542"/>
                  </a:lnTo>
                  <a:lnTo>
                    <a:pt x="17733" y="14488"/>
                  </a:lnTo>
                  <a:lnTo>
                    <a:pt x="17886" y="14257"/>
                  </a:lnTo>
                  <a:lnTo>
                    <a:pt x="17952" y="14367"/>
                  </a:lnTo>
                  <a:lnTo>
                    <a:pt x="18008" y="14534"/>
                  </a:lnTo>
                  <a:lnTo>
                    <a:pt x="18098" y="14675"/>
                  </a:lnTo>
                  <a:lnTo>
                    <a:pt x="18225" y="14889"/>
                  </a:lnTo>
                  <a:lnTo>
                    <a:pt x="18386" y="14970"/>
                  </a:lnTo>
                  <a:lnTo>
                    <a:pt x="18430" y="15032"/>
                  </a:lnTo>
                  <a:lnTo>
                    <a:pt x="18498" y="15163"/>
                  </a:lnTo>
                  <a:lnTo>
                    <a:pt x="18592" y="15225"/>
                  </a:lnTo>
                  <a:lnTo>
                    <a:pt x="18647" y="15246"/>
                  </a:lnTo>
                  <a:lnTo>
                    <a:pt x="18721" y="15326"/>
                  </a:lnTo>
                  <a:lnTo>
                    <a:pt x="18808" y="15444"/>
                  </a:lnTo>
                  <a:lnTo>
                    <a:pt x="18940" y="15446"/>
                  </a:lnTo>
                  <a:lnTo>
                    <a:pt x="18982" y="15365"/>
                  </a:lnTo>
                  <a:lnTo>
                    <a:pt x="19005" y="15242"/>
                  </a:lnTo>
                  <a:lnTo>
                    <a:pt x="19103" y="15099"/>
                  </a:lnTo>
                  <a:lnTo>
                    <a:pt x="19061" y="15096"/>
                  </a:lnTo>
                  <a:lnTo>
                    <a:pt x="19092" y="14949"/>
                  </a:lnTo>
                  <a:lnTo>
                    <a:pt x="19149" y="14880"/>
                  </a:lnTo>
                  <a:lnTo>
                    <a:pt x="19101" y="14672"/>
                  </a:lnTo>
                  <a:lnTo>
                    <a:pt x="19118" y="14503"/>
                  </a:lnTo>
                  <a:lnTo>
                    <a:pt x="19082" y="14406"/>
                  </a:lnTo>
                  <a:lnTo>
                    <a:pt x="19012" y="14266"/>
                  </a:lnTo>
                  <a:lnTo>
                    <a:pt x="19014" y="14133"/>
                  </a:lnTo>
                  <a:lnTo>
                    <a:pt x="19062" y="14069"/>
                  </a:lnTo>
                  <a:lnTo>
                    <a:pt x="19141" y="13916"/>
                  </a:lnTo>
                  <a:lnTo>
                    <a:pt x="19181" y="13825"/>
                  </a:lnTo>
                  <a:lnTo>
                    <a:pt x="19161" y="13766"/>
                  </a:lnTo>
                  <a:lnTo>
                    <a:pt x="19231" y="13561"/>
                  </a:lnTo>
                  <a:lnTo>
                    <a:pt x="19275" y="13389"/>
                  </a:lnTo>
                  <a:lnTo>
                    <a:pt x="19322" y="13101"/>
                  </a:lnTo>
                  <a:lnTo>
                    <a:pt x="19417" y="12837"/>
                  </a:lnTo>
                  <a:lnTo>
                    <a:pt x="19431" y="12695"/>
                  </a:lnTo>
                  <a:lnTo>
                    <a:pt x="19382" y="12606"/>
                  </a:lnTo>
                  <a:lnTo>
                    <a:pt x="19474" y="12426"/>
                  </a:lnTo>
                  <a:lnTo>
                    <a:pt x="19531" y="12342"/>
                  </a:lnTo>
                  <a:lnTo>
                    <a:pt x="19521" y="12278"/>
                  </a:lnTo>
                  <a:lnTo>
                    <a:pt x="19558" y="12241"/>
                  </a:lnTo>
                  <a:lnTo>
                    <a:pt x="19588" y="12217"/>
                  </a:lnTo>
                  <a:lnTo>
                    <a:pt x="19588" y="12177"/>
                  </a:lnTo>
                  <a:lnTo>
                    <a:pt x="19633" y="12148"/>
                  </a:lnTo>
                  <a:lnTo>
                    <a:pt x="19623" y="12039"/>
                  </a:lnTo>
                  <a:lnTo>
                    <a:pt x="19590" y="11999"/>
                  </a:lnTo>
                  <a:lnTo>
                    <a:pt x="19662" y="11886"/>
                  </a:lnTo>
                  <a:lnTo>
                    <a:pt x="19730" y="11904"/>
                  </a:lnTo>
                  <a:lnTo>
                    <a:pt x="19774" y="11940"/>
                  </a:lnTo>
                  <a:lnTo>
                    <a:pt x="19811" y="11995"/>
                  </a:lnTo>
                  <a:lnTo>
                    <a:pt x="19863" y="12022"/>
                  </a:lnTo>
                  <a:lnTo>
                    <a:pt x="19961" y="12027"/>
                  </a:lnTo>
                  <a:lnTo>
                    <a:pt x="20010" y="11967"/>
                  </a:lnTo>
                  <a:lnTo>
                    <a:pt x="20022" y="12025"/>
                  </a:lnTo>
                  <a:lnTo>
                    <a:pt x="20140" y="12059"/>
                  </a:lnTo>
                  <a:lnTo>
                    <a:pt x="20202" y="12143"/>
                  </a:lnTo>
                  <a:lnTo>
                    <a:pt x="20239" y="12339"/>
                  </a:lnTo>
                  <a:lnTo>
                    <a:pt x="20293" y="12281"/>
                  </a:lnTo>
                  <a:lnTo>
                    <a:pt x="20335" y="12216"/>
                  </a:lnTo>
                  <a:lnTo>
                    <a:pt x="20375" y="11975"/>
                  </a:lnTo>
                  <a:lnTo>
                    <a:pt x="20390" y="11825"/>
                  </a:lnTo>
                  <a:lnTo>
                    <a:pt x="20457" y="11860"/>
                  </a:lnTo>
                  <a:lnTo>
                    <a:pt x="20527" y="11983"/>
                  </a:lnTo>
                  <a:lnTo>
                    <a:pt x="20597" y="12076"/>
                  </a:lnTo>
                  <a:lnTo>
                    <a:pt x="20643" y="12079"/>
                  </a:lnTo>
                  <a:lnTo>
                    <a:pt x="20679" y="12216"/>
                  </a:lnTo>
                  <a:lnTo>
                    <a:pt x="20720" y="12236"/>
                  </a:lnTo>
                  <a:lnTo>
                    <a:pt x="20728" y="12367"/>
                  </a:lnTo>
                  <a:lnTo>
                    <a:pt x="20758" y="12438"/>
                  </a:lnTo>
                  <a:lnTo>
                    <a:pt x="20768" y="12589"/>
                  </a:lnTo>
                  <a:lnTo>
                    <a:pt x="20778" y="12675"/>
                  </a:lnTo>
                  <a:lnTo>
                    <a:pt x="20803" y="12711"/>
                  </a:lnTo>
                  <a:lnTo>
                    <a:pt x="20798" y="12621"/>
                  </a:lnTo>
                  <a:lnTo>
                    <a:pt x="20838" y="12604"/>
                  </a:lnTo>
                  <a:lnTo>
                    <a:pt x="20880" y="12589"/>
                  </a:lnTo>
                  <a:lnTo>
                    <a:pt x="20902" y="12621"/>
                  </a:lnTo>
                  <a:lnTo>
                    <a:pt x="20931" y="12606"/>
                  </a:lnTo>
                  <a:lnTo>
                    <a:pt x="20951" y="12621"/>
                  </a:lnTo>
                  <a:lnTo>
                    <a:pt x="20957" y="12717"/>
                  </a:lnTo>
                  <a:lnTo>
                    <a:pt x="20986" y="12724"/>
                  </a:lnTo>
                  <a:lnTo>
                    <a:pt x="21004" y="12795"/>
                  </a:lnTo>
                  <a:lnTo>
                    <a:pt x="21041" y="12783"/>
                  </a:lnTo>
                  <a:lnTo>
                    <a:pt x="21051" y="12822"/>
                  </a:lnTo>
                  <a:lnTo>
                    <a:pt x="21115" y="12732"/>
                  </a:lnTo>
                  <a:lnTo>
                    <a:pt x="21162" y="12670"/>
                  </a:lnTo>
                  <a:lnTo>
                    <a:pt x="21190" y="12557"/>
                  </a:lnTo>
                  <a:lnTo>
                    <a:pt x="21190" y="12519"/>
                  </a:lnTo>
                  <a:lnTo>
                    <a:pt x="21168" y="12482"/>
                  </a:lnTo>
                  <a:lnTo>
                    <a:pt x="21150" y="12503"/>
                  </a:lnTo>
                  <a:lnTo>
                    <a:pt x="21141" y="12451"/>
                  </a:lnTo>
                  <a:lnTo>
                    <a:pt x="21133" y="12428"/>
                  </a:lnTo>
                  <a:lnTo>
                    <a:pt x="21133" y="12362"/>
                  </a:lnTo>
                  <a:lnTo>
                    <a:pt x="21120" y="12296"/>
                  </a:lnTo>
                  <a:lnTo>
                    <a:pt x="21091" y="12286"/>
                  </a:lnTo>
                  <a:lnTo>
                    <a:pt x="21053" y="12307"/>
                  </a:lnTo>
                  <a:lnTo>
                    <a:pt x="21039" y="12330"/>
                  </a:lnTo>
                  <a:lnTo>
                    <a:pt x="21004" y="12349"/>
                  </a:lnTo>
                  <a:lnTo>
                    <a:pt x="20971" y="12426"/>
                  </a:lnTo>
                  <a:lnTo>
                    <a:pt x="20931" y="12443"/>
                  </a:lnTo>
                  <a:lnTo>
                    <a:pt x="20899" y="12372"/>
                  </a:lnTo>
                  <a:lnTo>
                    <a:pt x="20853" y="12328"/>
                  </a:lnTo>
                  <a:lnTo>
                    <a:pt x="20817" y="12419"/>
                  </a:lnTo>
                  <a:lnTo>
                    <a:pt x="20790" y="12347"/>
                  </a:lnTo>
                  <a:lnTo>
                    <a:pt x="20780" y="12200"/>
                  </a:lnTo>
                  <a:lnTo>
                    <a:pt x="20758" y="11956"/>
                  </a:lnTo>
                  <a:lnTo>
                    <a:pt x="20718" y="11820"/>
                  </a:lnTo>
                  <a:lnTo>
                    <a:pt x="20763" y="11692"/>
                  </a:lnTo>
                  <a:lnTo>
                    <a:pt x="20788" y="11803"/>
                  </a:lnTo>
                  <a:lnTo>
                    <a:pt x="20830" y="11677"/>
                  </a:lnTo>
                  <a:lnTo>
                    <a:pt x="20889" y="11598"/>
                  </a:lnTo>
                  <a:lnTo>
                    <a:pt x="20949" y="11642"/>
                  </a:lnTo>
                  <a:lnTo>
                    <a:pt x="20984" y="11640"/>
                  </a:lnTo>
                  <a:lnTo>
                    <a:pt x="21024" y="11532"/>
                  </a:lnTo>
                  <a:lnTo>
                    <a:pt x="21071" y="11485"/>
                  </a:lnTo>
                  <a:lnTo>
                    <a:pt x="21081" y="11603"/>
                  </a:lnTo>
                  <a:lnTo>
                    <a:pt x="21113" y="11620"/>
                  </a:lnTo>
                  <a:lnTo>
                    <a:pt x="21131" y="11332"/>
                  </a:lnTo>
                  <a:lnTo>
                    <a:pt x="21131" y="11118"/>
                  </a:lnTo>
                  <a:lnTo>
                    <a:pt x="21143" y="10876"/>
                  </a:lnTo>
                  <a:lnTo>
                    <a:pt x="21141" y="10680"/>
                  </a:lnTo>
                  <a:lnTo>
                    <a:pt x="21074" y="10468"/>
                  </a:lnTo>
                  <a:lnTo>
                    <a:pt x="20979" y="10334"/>
                  </a:lnTo>
                  <a:lnTo>
                    <a:pt x="20924" y="10335"/>
                  </a:lnTo>
                  <a:lnTo>
                    <a:pt x="20865" y="10399"/>
                  </a:lnTo>
                  <a:lnTo>
                    <a:pt x="20765" y="10391"/>
                  </a:lnTo>
                  <a:lnTo>
                    <a:pt x="20678" y="10384"/>
                  </a:lnTo>
                  <a:lnTo>
                    <a:pt x="20644" y="10276"/>
                  </a:lnTo>
                  <a:lnTo>
                    <a:pt x="20611" y="10053"/>
                  </a:lnTo>
                  <a:lnTo>
                    <a:pt x="20594" y="9772"/>
                  </a:lnTo>
                  <a:lnTo>
                    <a:pt x="20594" y="9686"/>
                  </a:lnTo>
                  <a:lnTo>
                    <a:pt x="20648" y="9531"/>
                  </a:lnTo>
                  <a:lnTo>
                    <a:pt x="20669" y="9605"/>
                  </a:lnTo>
                  <a:lnTo>
                    <a:pt x="20721" y="9645"/>
                  </a:lnTo>
                  <a:lnTo>
                    <a:pt x="20730" y="9559"/>
                  </a:lnTo>
                  <a:lnTo>
                    <a:pt x="20666" y="9400"/>
                  </a:lnTo>
                  <a:lnTo>
                    <a:pt x="20674" y="9233"/>
                  </a:lnTo>
                  <a:lnTo>
                    <a:pt x="20659" y="8982"/>
                  </a:lnTo>
                  <a:lnTo>
                    <a:pt x="20629" y="8849"/>
                  </a:lnTo>
                  <a:lnTo>
                    <a:pt x="20656" y="8834"/>
                  </a:lnTo>
                  <a:lnTo>
                    <a:pt x="20629" y="8703"/>
                  </a:lnTo>
                  <a:lnTo>
                    <a:pt x="20626" y="8531"/>
                  </a:lnTo>
                  <a:lnTo>
                    <a:pt x="20609" y="8450"/>
                  </a:lnTo>
                  <a:lnTo>
                    <a:pt x="20666" y="8575"/>
                  </a:lnTo>
                  <a:lnTo>
                    <a:pt x="20658" y="8422"/>
                  </a:lnTo>
                  <a:lnTo>
                    <a:pt x="20621" y="8300"/>
                  </a:lnTo>
                  <a:lnTo>
                    <a:pt x="20661" y="8214"/>
                  </a:lnTo>
                  <a:lnTo>
                    <a:pt x="20708" y="8189"/>
                  </a:lnTo>
                  <a:lnTo>
                    <a:pt x="20843" y="8374"/>
                  </a:lnTo>
                  <a:lnTo>
                    <a:pt x="20894" y="8485"/>
                  </a:lnTo>
                  <a:lnTo>
                    <a:pt x="20989" y="8603"/>
                  </a:lnTo>
                  <a:lnTo>
                    <a:pt x="20999" y="8701"/>
                  </a:lnTo>
                  <a:lnTo>
                    <a:pt x="21018" y="8767"/>
                  </a:lnTo>
                  <a:lnTo>
                    <a:pt x="21034" y="8760"/>
                  </a:lnTo>
                  <a:lnTo>
                    <a:pt x="21039" y="8713"/>
                  </a:lnTo>
                  <a:lnTo>
                    <a:pt x="21081" y="8773"/>
                  </a:lnTo>
                  <a:lnTo>
                    <a:pt x="21056" y="8672"/>
                  </a:lnTo>
                  <a:lnTo>
                    <a:pt x="21063" y="8686"/>
                  </a:lnTo>
                  <a:lnTo>
                    <a:pt x="21083" y="8708"/>
                  </a:lnTo>
                  <a:lnTo>
                    <a:pt x="21105" y="8693"/>
                  </a:lnTo>
                  <a:lnTo>
                    <a:pt x="21096" y="8666"/>
                  </a:lnTo>
                  <a:lnTo>
                    <a:pt x="21098" y="8666"/>
                  </a:lnTo>
                  <a:lnTo>
                    <a:pt x="21140" y="8778"/>
                  </a:lnTo>
                  <a:lnTo>
                    <a:pt x="21145" y="8782"/>
                  </a:lnTo>
                  <a:lnTo>
                    <a:pt x="21148" y="8824"/>
                  </a:lnTo>
                  <a:lnTo>
                    <a:pt x="21175" y="8824"/>
                  </a:lnTo>
                  <a:lnTo>
                    <a:pt x="21188" y="8812"/>
                  </a:lnTo>
                  <a:lnTo>
                    <a:pt x="21150" y="8684"/>
                  </a:lnTo>
                  <a:lnTo>
                    <a:pt x="21140" y="8699"/>
                  </a:lnTo>
                  <a:lnTo>
                    <a:pt x="21141" y="8718"/>
                  </a:lnTo>
                  <a:lnTo>
                    <a:pt x="21130" y="8676"/>
                  </a:lnTo>
                  <a:lnTo>
                    <a:pt x="21111" y="8536"/>
                  </a:lnTo>
                  <a:lnTo>
                    <a:pt x="21126" y="8501"/>
                  </a:lnTo>
                  <a:lnTo>
                    <a:pt x="21106" y="8427"/>
                  </a:lnTo>
                  <a:lnTo>
                    <a:pt x="21121" y="8423"/>
                  </a:lnTo>
                  <a:lnTo>
                    <a:pt x="21125" y="8358"/>
                  </a:lnTo>
                  <a:lnTo>
                    <a:pt x="21105" y="8295"/>
                  </a:lnTo>
                  <a:lnTo>
                    <a:pt x="21101" y="8319"/>
                  </a:lnTo>
                  <a:lnTo>
                    <a:pt x="21076" y="8251"/>
                  </a:lnTo>
                  <a:lnTo>
                    <a:pt x="21076" y="8381"/>
                  </a:lnTo>
                  <a:lnTo>
                    <a:pt x="21090" y="8459"/>
                  </a:lnTo>
                  <a:lnTo>
                    <a:pt x="21093" y="8526"/>
                  </a:lnTo>
                  <a:lnTo>
                    <a:pt x="21091" y="8524"/>
                  </a:lnTo>
                  <a:lnTo>
                    <a:pt x="21074" y="8450"/>
                  </a:lnTo>
                  <a:lnTo>
                    <a:pt x="20991" y="8257"/>
                  </a:lnTo>
                  <a:lnTo>
                    <a:pt x="20989" y="8257"/>
                  </a:lnTo>
                  <a:lnTo>
                    <a:pt x="20941" y="8135"/>
                  </a:lnTo>
                  <a:lnTo>
                    <a:pt x="20907" y="8115"/>
                  </a:lnTo>
                  <a:lnTo>
                    <a:pt x="20880" y="8051"/>
                  </a:lnTo>
                  <a:lnTo>
                    <a:pt x="20867" y="8039"/>
                  </a:lnTo>
                  <a:lnTo>
                    <a:pt x="20887" y="8110"/>
                  </a:lnTo>
                  <a:lnTo>
                    <a:pt x="20880" y="8172"/>
                  </a:lnTo>
                  <a:lnTo>
                    <a:pt x="20887" y="8260"/>
                  </a:lnTo>
                  <a:lnTo>
                    <a:pt x="20937" y="8384"/>
                  </a:lnTo>
                  <a:lnTo>
                    <a:pt x="20890" y="8322"/>
                  </a:lnTo>
                  <a:lnTo>
                    <a:pt x="20848" y="8085"/>
                  </a:lnTo>
                  <a:lnTo>
                    <a:pt x="20780" y="7853"/>
                  </a:lnTo>
                  <a:lnTo>
                    <a:pt x="20721" y="7726"/>
                  </a:lnTo>
                  <a:lnTo>
                    <a:pt x="20659" y="7642"/>
                  </a:lnTo>
                  <a:lnTo>
                    <a:pt x="20604" y="7575"/>
                  </a:lnTo>
                  <a:lnTo>
                    <a:pt x="20524" y="7445"/>
                  </a:lnTo>
                  <a:lnTo>
                    <a:pt x="20381" y="7279"/>
                  </a:lnTo>
                  <a:lnTo>
                    <a:pt x="20221" y="7088"/>
                  </a:lnTo>
                  <a:lnTo>
                    <a:pt x="20154" y="7053"/>
                  </a:lnTo>
                  <a:lnTo>
                    <a:pt x="20099" y="7034"/>
                  </a:lnTo>
                  <a:lnTo>
                    <a:pt x="20075" y="7080"/>
                  </a:lnTo>
                  <a:lnTo>
                    <a:pt x="20025" y="7034"/>
                  </a:lnTo>
                  <a:lnTo>
                    <a:pt x="20011" y="7018"/>
                  </a:lnTo>
                  <a:lnTo>
                    <a:pt x="20010" y="7021"/>
                  </a:lnTo>
                  <a:lnTo>
                    <a:pt x="19913" y="6930"/>
                  </a:lnTo>
                  <a:lnTo>
                    <a:pt x="19901" y="6940"/>
                  </a:lnTo>
                  <a:lnTo>
                    <a:pt x="19837" y="6883"/>
                  </a:lnTo>
                  <a:lnTo>
                    <a:pt x="19770" y="6907"/>
                  </a:lnTo>
                  <a:lnTo>
                    <a:pt x="19685" y="6907"/>
                  </a:lnTo>
                  <a:lnTo>
                    <a:pt x="19586" y="6875"/>
                  </a:lnTo>
                  <a:lnTo>
                    <a:pt x="19536" y="6964"/>
                  </a:lnTo>
                  <a:lnTo>
                    <a:pt x="19457" y="6841"/>
                  </a:lnTo>
                  <a:lnTo>
                    <a:pt x="19395" y="6679"/>
                  </a:lnTo>
                  <a:lnTo>
                    <a:pt x="19330" y="6578"/>
                  </a:lnTo>
                  <a:lnTo>
                    <a:pt x="19282" y="6381"/>
                  </a:lnTo>
                  <a:lnTo>
                    <a:pt x="19226" y="6361"/>
                  </a:lnTo>
                  <a:lnTo>
                    <a:pt x="19231" y="6439"/>
                  </a:lnTo>
                  <a:lnTo>
                    <a:pt x="19196" y="6516"/>
                  </a:lnTo>
                  <a:lnTo>
                    <a:pt x="19287" y="6710"/>
                  </a:lnTo>
                  <a:lnTo>
                    <a:pt x="19258" y="6782"/>
                  </a:lnTo>
                  <a:lnTo>
                    <a:pt x="19208" y="6750"/>
                  </a:lnTo>
                  <a:lnTo>
                    <a:pt x="19193" y="6836"/>
                  </a:lnTo>
                  <a:lnTo>
                    <a:pt x="19116" y="6843"/>
                  </a:lnTo>
                  <a:lnTo>
                    <a:pt x="19059" y="6743"/>
                  </a:lnTo>
                  <a:lnTo>
                    <a:pt x="19051" y="6622"/>
                  </a:lnTo>
                  <a:lnTo>
                    <a:pt x="18970" y="6499"/>
                  </a:lnTo>
                  <a:lnTo>
                    <a:pt x="18877" y="6312"/>
                  </a:lnTo>
                  <a:lnTo>
                    <a:pt x="18825" y="6186"/>
                  </a:lnTo>
                  <a:lnTo>
                    <a:pt x="18882" y="6163"/>
                  </a:lnTo>
                  <a:lnTo>
                    <a:pt x="18972" y="6306"/>
                  </a:lnTo>
                  <a:lnTo>
                    <a:pt x="19015" y="6309"/>
                  </a:lnTo>
                  <a:lnTo>
                    <a:pt x="19076" y="6408"/>
                  </a:lnTo>
                  <a:lnTo>
                    <a:pt x="19032" y="6258"/>
                  </a:lnTo>
                  <a:lnTo>
                    <a:pt x="18967" y="6137"/>
                  </a:lnTo>
                  <a:lnTo>
                    <a:pt x="18908" y="5952"/>
                  </a:lnTo>
                  <a:lnTo>
                    <a:pt x="18932" y="5915"/>
                  </a:lnTo>
                  <a:lnTo>
                    <a:pt x="18932" y="5903"/>
                  </a:lnTo>
                  <a:lnTo>
                    <a:pt x="18959" y="5903"/>
                  </a:lnTo>
                  <a:lnTo>
                    <a:pt x="18955" y="5878"/>
                  </a:lnTo>
                  <a:lnTo>
                    <a:pt x="18933" y="5873"/>
                  </a:lnTo>
                  <a:lnTo>
                    <a:pt x="18933" y="5854"/>
                  </a:lnTo>
                  <a:lnTo>
                    <a:pt x="18950" y="5858"/>
                  </a:lnTo>
                  <a:lnTo>
                    <a:pt x="19019" y="5925"/>
                  </a:lnTo>
                  <a:lnTo>
                    <a:pt x="19037" y="5927"/>
                  </a:lnTo>
                  <a:lnTo>
                    <a:pt x="19044" y="5942"/>
                  </a:lnTo>
                  <a:lnTo>
                    <a:pt x="19017" y="5934"/>
                  </a:lnTo>
                  <a:lnTo>
                    <a:pt x="19029" y="5982"/>
                  </a:lnTo>
                  <a:lnTo>
                    <a:pt x="19061" y="6028"/>
                  </a:lnTo>
                  <a:lnTo>
                    <a:pt x="19116" y="6035"/>
                  </a:lnTo>
                  <a:lnTo>
                    <a:pt x="19176" y="6013"/>
                  </a:lnTo>
                  <a:lnTo>
                    <a:pt x="19211" y="5952"/>
                  </a:lnTo>
                  <a:lnTo>
                    <a:pt x="19198" y="5924"/>
                  </a:lnTo>
                  <a:lnTo>
                    <a:pt x="19181" y="5945"/>
                  </a:lnTo>
                  <a:lnTo>
                    <a:pt x="19143" y="5934"/>
                  </a:lnTo>
                  <a:lnTo>
                    <a:pt x="19124" y="5939"/>
                  </a:lnTo>
                  <a:lnTo>
                    <a:pt x="19111" y="5924"/>
                  </a:lnTo>
                  <a:lnTo>
                    <a:pt x="19121" y="5878"/>
                  </a:lnTo>
                  <a:lnTo>
                    <a:pt x="19200" y="5854"/>
                  </a:lnTo>
                  <a:lnTo>
                    <a:pt x="19236" y="5957"/>
                  </a:lnTo>
                  <a:lnTo>
                    <a:pt x="19339" y="5977"/>
                  </a:lnTo>
                  <a:lnTo>
                    <a:pt x="19384" y="6019"/>
                  </a:lnTo>
                  <a:lnTo>
                    <a:pt x="19372" y="6046"/>
                  </a:lnTo>
                  <a:lnTo>
                    <a:pt x="19404" y="6115"/>
                  </a:lnTo>
                  <a:lnTo>
                    <a:pt x="19431" y="6072"/>
                  </a:lnTo>
                  <a:lnTo>
                    <a:pt x="19444" y="6065"/>
                  </a:lnTo>
                  <a:lnTo>
                    <a:pt x="19476" y="6082"/>
                  </a:lnTo>
                  <a:lnTo>
                    <a:pt x="19471" y="6062"/>
                  </a:lnTo>
                  <a:lnTo>
                    <a:pt x="19513" y="6078"/>
                  </a:lnTo>
                  <a:lnTo>
                    <a:pt x="19576" y="6102"/>
                  </a:lnTo>
                  <a:lnTo>
                    <a:pt x="19653" y="6161"/>
                  </a:lnTo>
                  <a:lnTo>
                    <a:pt x="19626" y="6099"/>
                  </a:lnTo>
                  <a:lnTo>
                    <a:pt x="19568" y="6062"/>
                  </a:lnTo>
                  <a:lnTo>
                    <a:pt x="19531" y="6043"/>
                  </a:lnTo>
                  <a:lnTo>
                    <a:pt x="19484" y="6018"/>
                  </a:lnTo>
                  <a:lnTo>
                    <a:pt x="19459" y="6016"/>
                  </a:lnTo>
                  <a:lnTo>
                    <a:pt x="19444" y="5962"/>
                  </a:lnTo>
                  <a:lnTo>
                    <a:pt x="19377" y="5834"/>
                  </a:lnTo>
                  <a:lnTo>
                    <a:pt x="19330" y="5708"/>
                  </a:lnTo>
                  <a:lnTo>
                    <a:pt x="19260" y="5624"/>
                  </a:lnTo>
                  <a:lnTo>
                    <a:pt x="19136" y="5548"/>
                  </a:lnTo>
                  <a:lnTo>
                    <a:pt x="19072" y="5535"/>
                  </a:lnTo>
                  <a:lnTo>
                    <a:pt x="18967" y="5560"/>
                  </a:lnTo>
                  <a:lnTo>
                    <a:pt x="18932" y="5599"/>
                  </a:lnTo>
                  <a:lnTo>
                    <a:pt x="18923" y="5634"/>
                  </a:lnTo>
                  <a:lnTo>
                    <a:pt x="18908" y="5614"/>
                  </a:lnTo>
                  <a:lnTo>
                    <a:pt x="18856" y="5582"/>
                  </a:lnTo>
                  <a:lnTo>
                    <a:pt x="18813" y="5514"/>
                  </a:lnTo>
                  <a:lnTo>
                    <a:pt x="18776" y="5427"/>
                  </a:lnTo>
                  <a:lnTo>
                    <a:pt x="18729" y="5366"/>
                  </a:lnTo>
                  <a:lnTo>
                    <a:pt x="18704" y="5334"/>
                  </a:lnTo>
                  <a:lnTo>
                    <a:pt x="18661" y="5262"/>
                  </a:lnTo>
                  <a:lnTo>
                    <a:pt x="18577" y="5225"/>
                  </a:lnTo>
                  <a:lnTo>
                    <a:pt x="18527" y="5171"/>
                  </a:lnTo>
                  <a:lnTo>
                    <a:pt x="18471" y="5104"/>
                  </a:lnTo>
                  <a:lnTo>
                    <a:pt x="18466" y="5065"/>
                  </a:lnTo>
                  <a:lnTo>
                    <a:pt x="18420" y="5030"/>
                  </a:lnTo>
                  <a:lnTo>
                    <a:pt x="18284" y="4845"/>
                  </a:lnTo>
                  <a:lnTo>
                    <a:pt x="18321" y="4801"/>
                  </a:lnTo>
                  <a:lnTo>
                    <a:pt x="18294" y="4732"/>
                  </a:lnTo>
                  <a:lnTo>
                    <a:pt x="18170" y="4562"/>
                  </a:lnTo>
                  <a:lnTo>
                    <a:pt x="18070" y="4467"/>
                  </a:lnTo>
                  <a:lnTo>
                    <a:pt x="17869" y="4279"/>
                  </a:lnTo>
                  <a:lnTo>
                    <a:pt x="17661" y="4100"/>
                  </a:lnTo>
                  <a:lnTo>
                    <a:pt x="17557" y="4045"/>
                  </a:lnTo>
                  <a:lnTo>
                    <a:pt x="17301" y="3858"/>
                  </a:lnTo>
                  <a:lnTo>
                    <a:pt x="17072" y="3777"/>
                  </a:lnTo>
                  <a:lnTo>
                    <a:pt x="16910" y="3745"/>
                  </a:lnTo>
                  <a:lnTo>
                    <a:pt x="16739" y="3659"/>
                  </a:lnTo>
                  <a:lnTo>
                    <a:pt x="16625" y="3649"/>
                  </a:lnTo>
                  <a:lnTo>
                    <a:pt x="16538" y="3755"/>
                  </a:lnTo>
                  <a:lnTo>
                    <a:pt x="16575" y="3845"/>
                  </a:lnTo>
                  <a:lnTo>
                    <a:pt x="16670" y="3909"/>
                  </a:lnTo>
                  <a:lnTo>
                    <a:pt x="16677" y="3986"/>
                  </a:lnTo>
                  <a:lnTo>
                    <a:pt x="16607" y="4015"/>
                  </a:lnTo>
                  <a:lnTo>
                    <a:pt x="16643" y="4146"/>
                  </a:lnTo>
                  <a:lnTo>
                    <a:pt x="16163" y="3794"/>
                  </a:lnTo>
                  <a:lnTo>
                    <a:pt x="15751" y="3543"/>
                  </a:lnTo>
                  <a:lnTo>
                    <a:pt x="15567" y="3313"/>
                  </a:lnTo>
                  <a:lnTo>
                    <a:pt x="15445" y="3102"/>
                  </a:lnTo>
                  <a:lnTo>
                    <a:pt x="15314" y="3028"/>
                  </a:lnTo>
                  <a:lnTo>
                    <a:pt x="15254" y="2924"/>
                  </a:lnTo>
                  <a:lnTo>
                    <a:pt x="15353" y="2914"/>
                  </a:lnTo>
                  <a:lnTo>
                    <a:pt x="15254" y="2816"/>
                  </a:lnTo>
                  <a:lnTo>
                    <a:pt x="15092" y="2680"/>
                  </a:lnTo>
                  <a:lnTo>
                    <a:pt x="15062" y="2747"/>
                  </a:lnTo>
                  <a:lnTo>
                    <a:pt x="14705" y="2650"/>
                  </a:lnTo>
                  <a:lnTo>
                    <a:pt x="14511" y="2520"/>
                  </a:lnTo>
                  <a:lnTo>
                    <a:pt x="14610" y="2427"/>
                  </a:lnTo>
                  <a:lnTo>
                    <a:pt x="14320" y="2338"/>
                  </a:lnTo>
                  <a:lnTo>
                    <a:pt x="14188" y="2347"/>
                  </a:lnTo>
                  <a:lnTo>
                    <a:pt x="14101" y="2291"/>
                  </a:lnTo>
                  <a:lnTo>
                    <a:pt x="14312" y="2262"/>
                  </a:lnTo>
                  <a:lnTo>
                    <a:pt x="14521" y="2323"/>
                  </a:lnTo>
                  <a:lnTo>
                    <a:pt x="14752" y="2380"/>
                  </a:lnTo>
                  <a:lnTo>
                    <a:pt x="15018" y="2444"/>
                  </a:lnTo>
                  <a:lnTo>
                    <a:pt x="15145" y="2535"/>
                  </a:lnTo>
                  <a:lnTo>
                    <a:pt x="15206" y="2527"/>
                  </a:lnTo>
                  <a:lnTo>
                    <a:pt x="15333" y="2567"/>
                  </a:lnTo>
                  <a:lnTo>
                    <a:pt x="15532" y="2572"/>
                  </a:lnTo>
                  <a:lnTo>
                    <a:pt x="15756" y="2500"/>
                  </a:lnTo>
                  <a:lnTo>
                    <a:pt x="15892" y="2451"/>
                  </a:lnTo>
                  <a:lnTo>
                    <a:pt x="15942" y="2417"/>
                  </a:lnTo>
                  <a:lnTo>
                    <a:pt x="15729" y="2323"/>
                  </a:lnTo>
                  <a:lnTo>
                    <a:pt x="15594" y="2316"/>
                  </a:lnTo>
                  <a:lnTo>
                    <a:pt x="15455" y="2219"/>
                  </a:lnTo>
                  <a:lnTo>
                    <a:pt x="15303" y="2220"/>
                  </a:lnTo>
                  <a:lnTo>
                    <a:pt x="15115" y="2121"/>
                  </a:lnTo>
                  <a:lnTo>
                    <a:pt x="15100" y="2160"/>
                  </a:lnTo>
                  <a:lnTo>
                    <a:pt x="14976" y="2156"/>
                  </a:lnTo>
                  <a:lnTo>
                    <a:pt x="14903" y="2102"/>
                  </a:lnTo>
                  <a:lnTo>
                    <a:pt x="14735" y="2145"/>
                  </a:lnTo>
                  <a:lnTo>
                    <a:pt x="14792" y="2217"/>
                  </a:lnTo>
                  <a:lnTo>
                    <a:pt x="14749" y="2234"/>
                  </a:lnTo>
                  <a:lnTo>
                    <a:pt x="14558" y="2203"/>
                  </a:lnTo>
                  <a:lnTo>
                    <a:pt x="14462" y="2214"/>
                  </a:lnTo>
                  <a:lnTo>
                    <a:pt x="14385" y="2138"/>
                  </a:lnTo>
                  <a:lnTo>
                    <a:pt x="14271" y="2107"/>
                  </a:lnTo>
                  <a:lnTo>
                    <a:pt x="14278" y="2067"/>
                  </a:lnTo>
                  <a:lnTo>
                    <a:pt x="14010" y="1980"/>
                  </a:lnTo>
                  <a:lnTo>
                    <a:pt x="13973" y="1877"/>
                  </a:lnTo>
                  <a:lnTo>
                    <a:pt x="13901" y="1884"/>
                  </a:lnTo>
                  <a:lnTo>
                    <a:pt x="13736" y="1855"/>
                  </a:lnTo>
                  <a:lnTo>
                    <a:pt x="13557" y="1833"/>
                  </a:lnTo>
                  <a:lnTo>
                    <a:pt x="13480" y="1804"/>
                  </a:lnTo>
                  <a:lnTo>
                    <a:pt x="13207" y="1751"/>
                  </a:lnTo>
                  <a:lnTo>
                    <a:pt x="13081" y="1672"/>
                  </a:lnTo>
                  <a:lnTo>
                    <a:pt x="13041" y="1682"/>
                  </a:lnTo>
                  <a:lnTo>
                    <a:pt x="13019" y="1715"/>
                  </a:lnTo>
                  <a:lnTo>
                    <a:pt x="13033" y="1751"/>
                  </a:lnTo>
                  <a:lnTo>
                    <a:pt x="13011" y="1831"/>
                  </a:lnTo>
                  <a:lnTo>
                    <a:pt x="13031" y="1900"/>
                  </a:lnTo>
                  <a:lnTo>
                    <a:pt x="12946" y="1853"/>
                  </a:lnTo>
                  <a:lnTo>
                    <a:pt x="12820" y="1847"/>
                  </a:lnTo>
                  <a:lnTo>
                    <a:pt x="12818" y="1848"/>
                  </a:lnTo>
                  <a:lnTo>
                    <a:pt x="12746" y="1865"/>
                  </a:lnTo>
                  <a:lnTo>
                    <a:pt x="12741" y="1916"/>
                  </a:lnTo>
                  <a:lnTo>
                    <a:pt x="12643" y="1902"/>
                  </a:lnTo>
                  <a:lnTo>
                    <a:pt x="12684" y="1877"/>
                  </a:lnTo>
                  <a:lnTo>
                    <a:pt x="12673" y="1833"/>
                  </a:lnTo>
                  <a:lnTo>
                    <a:pt x="12582" y="1815"/>
                  </a:lnTo>
                  <a:lnTo>
                    <a:pt x="12522" y="1774"/>
                  </a:lnTo>
                  <a:lnTo>
                    <a:pt x="12534" y="1732"/>
                  </a:lnTo>
                  <a:lnTo>
                    <a:pt x="12455" y="1675"/>
                  </a:lnTo>
                  <a:lnTo>
                    <a:pt x="12418" y="1628"/>
                  </a:lnTo>
                  <a:lnTo>
                    <a:pt x="12350" y="1602"/>
                  </a:lnTo>
                  <a:close/>
                  <a:moveTo>
                    <a:pt x="12207" y="2331"/>
                  </a:moveTo>
                  <a:lnTo>
                    <a:pt x="12192" y="2343"/>
                  </a:lnTo>
                  <a:lnTo>
                    <a:pt x="12248" y="2402"/>
                  </a:lnTo>
                  <a:lnTo>
                    <a:pt x="12293" y="2421"/>
                  </a:lnTo>
                  <a:lnTo>
                    <a:pt x="12303" y="2419"/>
                  </a:lnTo>
                  <a:lnTo>
                    <a:pt x="12405" y="2409"/>
                  </a:lnTo>
                  <a:lnTo>
                    <a:pt x="12422" y="2375"/>
                  </a:lnTo>
                  <a:lnTo>
                    <a:pt x="12358" y="2355"/>
                  </a:lnTo>
                  <a:lnTo>
                    <a:pt x="12281" y="2331"/>
                  </a:lnTo>
                  <a:lnTo>
                    <a:pt x="12207" y="2331"/>
                  </a:lnTo>
                  <a:close/>
                  <a:moveTo>
                    <a:pt x="9008" y="2431"/>
                  </a:moveTo>
                  <a:lnTo>
                    <a:pt x="8918" y="2543"/>
                  </a:lnTo>
                  <a:lnTo>
                    <a:pt x="8958" y="2580"/>
                  </a:lnTo>
                  <a:lnTo>
                    <a:pt x="8967" y="2676"/>
                  </a:lnTo>
                  <a:lnTo>
                    <a:pt x="8928" y="2803"/>
                  </a:lnTo>
                  <a:lnTo>
                    <a:pt x="8901" y="2858"/>
                  </a:lnTo>
                  <a:lnTo>
                    <a:pt x="8992" y="2867"/>
                  </a:lnTo>
                  <a:lnTo>
                    <a:pt x="9062" y="2868"/>
                  </a:lnTo>
                  <a:lnTo>
                    <a:pt x="9176" y="2814"/>
                  </a:lnTo>
                  <a:lnTo>
                    <a:pt x="9256" y="2803"/>
                  </a:lnTo>
                  <a:lnTo>
                    <a:pt x="9390" y="2717"/>
                  </a:lnTo>
                  <a:lnTo>
                    <a:pt x="9295" y="2675"/>
                  </a:lnTo>
                  <a:lnTo>
                    <a:pt x="9278" y="2592"/>
                  </a:lnTo>
                  <a:lnTo>
                    <a:pt x="9248" y="2495"/>
                  </a:lnTo>
                  <a:lnTo>
                    <a:pt x="9239" y="2456"/>
                  </a:lnTo>
                  <a:lnTo>
                    <a:pt x="9074" y="2458"/>
                  </a:lnTo>
                  <a:lnTo>
                    <a:pt x="9008" y="2431"/>
                  </a:lnTo>
                  <a:close/>
                  <a:moveTo>
                    <a:pt x="8468" y="2488"/>
                  </a:moveTo>
                  <a:lnTo>
                    <a:pt x="8433" y="2527"/>
                  </a:lnTo>
                  <a:lnTo>
                    <a:pt x="8332" y="2552"/>
                  </a:lnTo>
                  <a:lnTo>
                    <a:pt x="8252" y="2537"/>
                  </a:lnTo>
                  <a:lnTo>
                    <a:pt x="8188" y="2592"/>
                  </a:lnTo>
                  <a:lnTo>
                    <a:pt x="8061" y="2715"/>
                  </a:lnTo>
                  <a:lnTo>
                    <a:pt x="8012" y="2811"/>
                  </a:lnTo>
                  <a:lnTo>
                    <a:pt x="7967" y="2860"/>
                  </a:lnTo>
                  <a:lnTo>
                    <a:pt x="7855" y="2915"/>
                  </a:lnTo>
                  <a:lnTo>
                    <a:pt x="7755" y="2983"/>
                  </a:lnTo>
                  <a:lnTo>
                    <a:pt x="7790" y="3016"/>
                  </a:lnTo>
                  <a:lnTo>
                    <a:pt x="7868" y="3011"/>
                  </a:lnTo>
                  <a:lnTo>
                    <a:pt x="7813" y="3084"/>
                  </a:lnTo>
                  <a:lnTo>
                    <a:pt x="7868" y="3111"/>
                  </a:lnTo>
                  <a:lnTo>
                    <a:pt x="8006" y="3064"/>
                  </a:lnTo>
                  <a:lnTo>
                    <a:pt x="8140" y="3028"/>
                  </a:lnTo>
                  <a:lnTo>
                    <a:pt x="8245" y="3062"/>
                  </a:lnTo>
                  <a:lnTo>
                    <a:pt x="8399" y="3102"/>
                  </a:lnTo>
                  <a:lnTo>
                    <a:pt x="8493" y="3094"/>
                  </a:lnTo>
                  <a:lnTo>
                    <a:pt x="8551" y="3072"/>
                  </a:lnTo>
                  <a:lnTo>
                    <a:pt x="8567" y="3035"/>
                  </a:lnTo>
                  <a:lnTo>
                    <a:pt x="8409" y="2984"/>
                  </a:lnTo>
                  <a:lnTo>
                    <a:pt x="8377" y="2937"/>
                  </a:lnTo>
                  <a:lnTo>
                    <a:pt x="8533" y="2981"/>
                  </a:lnTo>
                  <a:lnTo>
                    <a:pt x="8610" y="2978"/>
                  </a:lnTo>
                  <a:lnTo>
                    <a:pt x="8595" y="2904"/>
                  </a:lnTo>
                  <a:lnTo>
                    <a:pt x="8714" y="2900"/>
                  </a:lnTo>
                  <a:lnTo>
                    <a:pt x="8774" y="2811"/>
                  </a:lnTo>
                  <a:lnTo>
                    <a:pt x="8804" y="2865"/>
                  </a:lnTo>
                  <a:lnTo>
                    <a:pt x="8870" y="2853"/>
                  </a:lnTo>
                  <a:lnTo>
                    <a:pt x="8923" y="2729"/>
                  </a:lnTo>
                  <a:lnTo>
                    <a:pt x="8915" y="2675"/>
                  </a:lnTo>
                  <a:lnTo>
                    <a:pt x="8880" y="2586"/>
                  </a:lnTo>
                  <a:lnTo>
                    <a:pt x="8767" y="2612"/>
                  </a:lnTo>
                  <a:lnTo>
                    <a:pt x="8694" y="2658"/>
                  </a:lnTo>
                  <a:lnTo>
                    <a:pt x="8767" y="2557"/>
                  </a:lnTo>
                  <a:lnTo>
                    <a:pt x="8704" y="2542"/>
                  </a:lnTo>
                  <a:lnTo>
                    <a:pt x="8630" y="2582"/>
                  </a:lnTo>
                  <a:lnTo>
                    <a:pt x="8533" y="2656"/>
                  </a:lnTo>
                  <a:lnTo>
                    <a:pt x="8413" y="2702"/>
                  </a:lnTo>
                  <a:lnTo>
                    <a:pt x="8456" y="2644"/>
                  </a:lnTo>
                  <a:lnTo>
                    <a:pt x="8531" y="2602"/>
                  </a:lnTo>
                  <a:lnTo>
                    <a:pt x="8592" y="2540"/>
                  </a:lnTo>
                  <a:lnTo>
                    <a:pt x="8615" y="2511"/>
                  </a:lnTo>
                  <a:lnTo>
                    <a:pt x="8468" y="2488"/>
                  </a:lnTo>
                  <a:close/>
                  <a:moveTo>
                    <a:pt x="9465" y="2944"/>
                  </a:moveTo>
                  <a:lnTo>
                    <a:pt x="9392" y="2947"/>
                  </a:lnTo>
                  <a:lnTo>
                    <a:pt x="9347" y="2995"/>
                  </a:lnTo>
                  <a:lnTo>
                    <a:pt x="9321" y="3075"/>
                  </a:lnTo>
                  <a:lnTo>
                    <a:pt x="9293" y="3099"/>
                  </a:lnTo>
                  <a:lnTo>
                    <a:pt x="9303" y="3149"/>
                  </a:lnTo>
                  <a:lnTo>
                    <a:pt x="9383" y="3225"/>
                  </a:lnTo>
                  <a:lnTo>
                    <a:pt x="9412" y="3185"/>
                  </a:lnTo>
                  <a:lnTo>
                    <a:pt x="9464" y="3156"/>
                  </a:lnTo>
                  <a:lnTo>
                    <a:pt x="9472" y="3052"/>
                  </a:lnTo>
                  <a:lnTo>
                    <a:pt x="9465" y="2944"/>
                  </a:lnTo>
                  <a:close/>
                  <a:moveTo>
                    <a:pt x="9178" y="2961"/>
                  </a:moveTo>
                  <a:lnTo>
                    <a:pt x="9104" y="2978"/>
                  </a:lnTo>
                  <a:lnTo>
                    <a:pt x="8948" y="3101"/>
                  </a:lnTo>
                  <a:lnTo>
                    <a:pt x="8973" y="3008"/>
                  </a:lnTo>
                  <a:lnTo>
                    <a:pt x="8931" y="2984"/>
                  </a:lnTo>
                  <a:lnTo>
                    <a:pt x="8876" y="3027"/>
                  </a:lnTo>
                  <a:lnTo>
                    <a:pt x="8834" y="3131"/>
                  </a:lnTo>
                  <a:lnTo>
                    <a:pt x="8739" y="3239"/>
                  </a:lnTo>
                  <a:lnTo>
                    <a:pt x="8781" y="3293"/>
                  </a:lnTo>
                  <a:lnTo>
                    <a:pt x="8853" y="3323"/>
                  </a:lnTo>
                  <a:lnTo>
                    <a:pt x="8890" y="3298"/>
                  </a:lnTo>
                  <a:lnTo>
                    <a:pt x="8896" y="3261"/>
                  </a:lnTo>
                  <a:lnTo>
                    <a:pt x="8955" y="3279"/>
                  </a:lnTo>
                  <a:lnTo>
                    <a:pt x="9027" y="3309"/>
                  </a:lnTo>
                  <a:lnTo>
                    <a:pt x="9074" y="3294"/>
                  </a:lnTo>
                  <a:lnTo>
                    <a:pt x="9057" y="3240"/>
                  </a:lnTo>
                  <a:lnTo>
                    <a:pt x="8891" y="3198"/>
                  </a:lnTo>
                  <a:lnTo>
                    <a:pt x="8960" y="3158"/>
                  </a:lnTo>
                  <a:lnTo>
                    <a:pt x="9092" y="3165"/>
                  </a:lnTo>
                  <a:lnTo>
                    <a:pt x="9228" y="3131"/>
                  </a:lnTo>
                  <a:lnTo>
                    <a:pt x="9229" y="3084"/>
                  </a:lnTo>
                  <a:lnTo>
                    <a:pt x="9178" y="2961"/>
                  </a:lnTo>
                  <a:close/>
                  <a:moveTo>
                    <a:pt x="8558" y="3107"/>
                  </a:moveTo>
                  <a:lnTo>
                    <a:pt x="8409" y="3109"/>
                  </a:lnTo>
                  <a:lnTo>
                    <a:pt x="8464" y="3183"/>
                  </a:lnTo>
                  <a:lnTo>
                    <a:pt x="8521" y="3173"/>
                  </a:lnTo>
                  <a:lnTo>
                    <a:pt x="8565" y="3128"/>
                  </a:lnTo>
                  <a:lnTo>
                    <a:pt x="8558" y="3107"/>
                  </a:lnTo>
                  <a:close/>
                  <a:moveTo>
                    <a:pt x="7735" y="3131"/>
                  </a:moveTo>
                  <a:lnTo>
                    <a:pt x="7619" y="3170"/>
                  </a:lnTo>
                  <a:lnTo>
                    <a:pt x="7602" y="3212"/>
                  </a:lnTo>
                  <a:lnTo>
                    <a:pt x="7509" y="3261"/>
                  </a:lnTo>
                  <a:lnTo>
                    <a:pt x="7537" y="3304"/>
                  </a:lnTo>
                  <a:lnTo>
                    <a:pt x="7614" y="3291"/>
                  </a:lnTo>
                  <a:lnTo>
                    <a:pt x="7653" y="3286"/>
                  </a:lnTo>
                  <a:lnTo>
                    <a:pt x="7701" y="3267"/>
                  </a:lnTo>
                  <a:lnTo>
                    <a:pt x="7781" y="3234"/>
                  </a:lnTo>
                  <a:lnTo>
                    <a:pt x="7745" y="3183"/>
                  </a:lnTo>
                  <a:lnTo>
                    <a:pt x="7735" y="3131"/>
                  </a:lnTo>
                  <a:close/>
                  <a:moveTo>
                    <a:pt x="8270" y="3193"/>
                  </a:moveTo>
                  <a:lnTo>
                    <a:pt x="8073" y="3242"/>
                  </a:lnTo>
                  <a:lnTo>
                    <a:pt x="7994" y="3249"/>
                  </a:lnTo>
                  <a:lnTo>
                    <a:pt x="7949" y="3282"/>
                  </a:lnTo>
                  <a:lnTo>
                    <a:pt x="7950" y="3368"/>
                  </a:lnTo>
                  <a:lnTo>
                    <a:pt x="8078" y="3419"/>
                  </a:lnTo>
                  <a:lnTo>
                    <a:pt x="8188" y="3383"/>
                  </a:lnTo>
                  <a:lnTo>
                    <a:pt x="8230" y="3442"/>
                  </a:lnTo>
                  <a:lnTo>
                    <a:pt x="8282" y="3449"/>
                  </a:lnTo>
                  <a:lnTo>
                    <a:pt x="8317" y="3378"/>
                  </a:lnTo>
                  <a:lnTo>
                    <a:pt x="8384" y="3350"/>
                  </a:lnTo>
                  <a:lnTo>
                    <a:pt x="8356" y="3279"/>
                  </a:lnTo>
                  <a:lnTo>
                    <a:pt x="8225" y="3279"/>
                  </a:lnTo>
                  <a:lnTo>
                    <a:pt x="8314" y="3213"/>
                  </a:lnTo>
                  <a:lnTo>
                    <a:pt x="8270" y="3193"/>
                  </a:lnTo>
                  <a:close/>
                  <a:moveTo>
                    <a:pt x="9310" y="3289"/>
                  </a:moveTo>
                  <a:lnTo>
                    <a:pt x="9226" y="3291"/>
                  </a:lnTo>
                  <a:lnTo>
                    <a:pt x="9204" y="3358"/>
                  </a:lnTo>
                  <a:lnTo>
                    <a:pt x="9233" y="3392"/>
                  </a:lnTo>
                  <a:lnTo>
                    <a:pt x="9291" y="3375"/>
                  </a:lnTo>
                  <a:lnTo>
                    <a:pt x="9321" y="3335"/>
                  </a:lnTo>
                  <a:lnTo>
                    <a:pt x="9310" y="3289"/>
                  </a:lnTo>
                  <a:close/>
                  <a:moveTo>
                    <a:pt x="9358" y="3372"/>
                  </a:moveTo>
                  <a:lnTo>
                    <a:pt x="9311" y="3405"/>
                  </a:lnTo>
                  <a:lnTo>
                    <a:pt x="9303" y="3449"/>
                  </a:lnTo>
                  <a:lnTo>
                    <a:pt x="9363" y="3441"/>
                  </a:lnTo>
                  <a:lnTo>
                    <a:pt x="9383" y="3434"/>
                  </a:lnTo>
                  <a:lnTo>
                    <a:pt x="9375" y="3385"/>
                  </a:lnTo>
                  <a:lnTo>
                    <a:pt x="9358" y="3372"/>
                  </a:lnTo>
                  <a:close/>
                  <a:moveTo>
                    <a:pt x="8694" y="3390"/>
                  </a:moveTo>
                  <a:lnTo>
                    <a:pt x="8657" y="3446"/>
                  </a:lnTo>
                  <a:lnTo>
                    <a:pt x="8575" y="3407"/>
                  </a:lnTo>
                  <a:lnTo>
                    <a:pt x="8520" y="3431"/>
                  </a:lnTo>
                  <a:lnTo>
                    <a:pt x="8488" y="3491"/>
                  </a:lnTo>
                  <a:lnTo>
                    <a:pt x="8585" y="3548"/>
                  </a:lnTo>
                  <a:lnTo>
                    <a:pt x="8664" y="3577"/>
                  </a:lnTo>
                  <a:lnTo>
                    <a:pt x="8751" y="3584"/>
                  </a:lnTo>
                  <a:lnTo>
                    <a:pt x="8734" y="3574"/>
                  </a:lnTo>
                  <a:lnTo>
                    <a:pt x="8779" y="3537"/>
                  </a:lnTo>
                  <a:lnTo>
                    <a:pt x="8769" y="3471"/>
                  </a:lnTo>
                  <a:lnTo>
                    <a:pt x="8804" y="3442"/>
                  </a:lnTo>
                  <a:lnTo>
                    <a:pt x="8694" y="3390"/>
                  </a:lnTo>
                  <a:close/>
                  <a:moveTo>
                    <a:pt x="16992" y="3424"/>
                  </a:moveTo>
                  <a:lnTo>
                    <a:pt x="16821" y="3486"/>
                  </a:lnTo>
                  <a:lnTo>
                    <a:pt x="16712" y="3506"/>
                  </a:lnTo>
                  <a:lnTo>
                    <a:pt x="16580" y="3493"/>
                  </a:lnTo>
                  <a:lnTo>
                    <a:pt x="16468" y="3511"/>
                  </a:lnTo>
                  <a:lnTo>
                    <a:pt x="16391" y="3526"/>
                  </a:lnTo>
                  <a:lnTo>
                    <a:pt x="16431" y="3564"/>
                  </a:lnTo>
                  <a:lnTo>
                    <a:pt x="16474" y="3537"/>
                  </a:lnTo>
                  <a:lnTo>
                    <a:pt x="16582" y="3617"/>
                  </a:lnTo>
                  <a:lnTo>
                    <a:pt x="16769" y="3646"/>
                  </a:lnTo>
                  <a:lnTo>
                    <a:pt x="16871" y="3611"/>
                  </a:lnTo>
                  <a:lnTo>
                    <a:pt x="17047" y="3639"/>
                  </a:lnTo>
                  <a:lnTo>
                    <a:pt x="17156" y="3676"/>
                  </a:lnTo>
                  <a:lnTo>
                    <a:pt x="17286" y="3691"/>
                  </a:lnTo>
                  <a:lnTo>
                    <a:pt x="17413" y="3725"/>
                  </a:lnTo>
                  <a:lnTo>
                    <a:pt x="17506" y="3730"/>
                  </a:lnTo>
                  <a:lnTo>
                    <a:pt x="17375" y="3648"/>
                  </a:lnTo>
                  <a:lnTo>
                    <a:pt x="17405" y="3590"/>
                  </a:lnTo>
                  <a:lnTo>
                    <a:pt x="17318" y="3570"/>
                  </a:lnTo>
                  <a:lnTo>
                    <a:pt x="17246" y="3638"/>
                  </a:lnTo>
                  <a:lnTo>
                    <a:pt x="17032" y="3552"/>
                  </a:lnTo>
                  <a:lnTo>
                    <a:pt x="16992" y="3424"/>
                  </a:lnTo>
                  <a:close/>
                  <a:moveTo>
                    <a:pt x="7969" y="3439"/>
                  </a:moveTo>
                  <a:lnTo>
                    <a:pt x="7927" y="3483"/>
                  </a:lnTo>
                  <a:lnTo>
                    <a:pt x="8011" y="3558"/>
                  </a:lnTo>
                  <a:lnTo>
                    <a:pt x="8009" y="3614"/>
                  </a:lnTo>
                  <a:lnTo>
                    <a:pt x="8113" y="3707"/>
                  </a:lnTo>
                  <a:lnTo>
                    <a:pt x="8198" y="3644"/>
                  </a:lnTo>
                  <a:lnTo>
                    <a:pt x="8257" y="3570"/>
                  </a:lnTo>
                  <a:lnTo>
                    <a:pt x="8243" y="3521"/>
                  </a:lnTo>
                  <a:lnTo>
                    <a:pt x="8193" y="3481"/>
                  </a:lnTo>
                  <a:lnTo>
                    <a:pt x="8120" y="3456"/>
                  </a:lnTo>
                  <a:lnTo>
                    <a:pt x="7969" y="3439"/>
                  </a:lnTo>
                  <a:close/>
                  <a:moveTo>
                    <a:pt x="17501" y="3461"/>
                  </a:moveTo>
                  <a:lnTo>
                    <a:pt x="17594" y="3540"/>
                  </a:lnTo>
                  <a:lnTo>
                    <a:pt x="17613" y="3604"/>
                  </a:lnTo>
                  <a:lnTo>
                    <a:pt x="17619" y="3670"/>
                  </a:lnTo>
                  <a:lnTo>
                    <a:pt x="17562" y="3755"/>
                  </a:lnTo>
                  <a:lnTo>
                    <a:pt x="17673" y="3808"/>
                  </a:lnTo>
                  <a:lnTo>
                    <a:pt x="17852" y="3882"/>
                  </a:lnTo>
                  <a:lnTo>
                    <a:pt x="17917" y="3994"/>
                  </a:lnTo>
                  <a:lnTo>
                    <a:pt x="18033" y="4074"/>
                  </a:lnTo>
                  <a:lnTo>
                    <a:pt x="18140" y="4099"/>
                  </a:lnTo>
                  <a:lnTo>
                    <a:pt x="18076" y="3981"/>
                  </a:lnTo>
                  <a:lnTo>
                    <a:pt x="17921" y="3883"/>
                  </a:lnTo>
                  <a:lnTo>
                    <a:pt x="17906" y="3745"/>
                  </a:lnTo>
                  <a:lnTo>
                    <a:pt x="17740" y="3624"/>
                  </a:lnTo>
                  <a:lnTo>
                    <a:pt x="17614" y="3469"/>
                  </a:lnTo>
                  <a:lnTo>
                    <a:pt x="17501" y="3461"/>
                  </a:lnTo>
                  <a:close/>
                  <a:moveTo>
                    <a:pt x="9156" y="3528"/>
                  </a:moveTo>
                  <a:lnTo>
                    <a:pt x="9095" y="3579"/>
                  </a:lnTo>
                  <a:lnTo>
                    <a:pt x="9010" y="3594"/>
                  </a:lnTo>
                  <a:lnTo>
                    <a:pt x="8955" y="3629"/>
                  </a:lnTo>
                  <a:lnTo>
                    <a:pt x="9025" y="3648"/>
                  </a:lnTo>
                  <a:lnTo>
                    <a:pt x="9112" y="3663"/>
                  </a:lnTo>
                  <a:lnTo>
                    <a:pt x="9224" y="3627"/>
                  </a:lnTo>
                  <a:lnTo>
                    <a:pt x="9290" y="3596"/>
                  </a:lnTo>
                  <a:lnTo>
                    <a:pt x="9236" y="3567"/>
                  </a:lnTo>
                  <a:lnTo>
                    <a:pt x="9174" y="3574"/>
                  </a:lnTo>
                  <a:lnTo>
                    <a:pt x="9156" y="3528"/>
                  </a:lnTo>
                  <a:close/>
                  <a:moveTo>
                    <a:pt x="8439" y="3530"/>
                  </a:moveTo>
                  <a:lnTo>
                    <a:pt x="8367" y="3558"/>
                  </a:lnTo>
                  <a:lnTo>
                    <a:pt x="8319" y="3604"/>
                  </a:lnTo>
                  <a:lnTo>
                    <a:pt x="8366" y="3643"/>
                  </a:lnTo>
                  <a:lnTo>
                    <a:pt x="8423" y="3644"/>
                  </a:lnTo>
                  <a:lnTo>
                    <a:pt x="8498" y="3634"/>
                  </a:lnTo>
                  <a:lnTo>
                    <a:pt x="8495" y="3574"/>
                  </a:lnTo>
                  <a:lnTo>
                    <a:pt x="8439" y="3530"/>
                  </a:lnTo>
                  <a:close/>
                  <a:moveTo>
                    <a:pt x="13056" y="3542"/>
                  </a:moveTo>
                  <a:lnTo>
                    <a:pt x="13081" y="3639"/>
                  </a:lnTo>
                  <a:lnTo>
                    <a:pt x="13101" y="3708"/>
                  </a:lnTo>
                  <a:lnTo>
                    <a:pt x="13158" y="3703"/>
                  </a:lnTo>
                  <a:lnTo>
                    <a:pt x="13175" y="3619"/>
                  </a:lnTo>
                  <a:lnTo>
                    <a:pt x="13147" y="3560"/>
                  </a:lnTo>
                  <a:lnTo>
                    <a:pt x="13056" y="3542"/>
                  </a:lnTo>
                  <a:close/>
                  <a:moveTo>
                    <a:pt x="8722" y="3626"/>
                  </a:moveTo>
                  <a:lnTo>
                    <a:pt x="8647" y="3643"/>
                  </a:lnTo>
                  <a:lnTo>
                    <a:pt x="8580" y="3700"/>
                  </a:lnTo>
                  <a:lnTo>
                    <a:pt x="8490" y="3710"/>
                  </a:lnTo>
                  <a:lnTo>
                    <a:pt x="8407" y="3690"/>
                  </a:lnTo>
                  <a:lnTo>
                    <a:pt x="8314" y="3676"/>
                  </a:lnTo>
                  <a:lnTo>
                    <a:pt x="8200" y="3759"/>
                  </a:lnTo>
                  <a:lnTo>
                    <a:pt x="8145" y="3814"/>
                  </a:lnTo>
                  <a:lnTo>
                    <a:pt x="8106" y="3893"/>
                  </a:lnTo>
                  <a:lnTo>
                    <a:pt x="8078" y="4006"/>
                  </a:lnTo>
                  <a:lnTo>
                    <a:pt x="8036" y="4053"/>
                  </a:lnTo>
                  <a:lnTo>
                    <a:pt x="8049" y="4116"/>
                  </a:lnTo>
                  <a:lnTo>
                    <a:pt x="8086" y="4144"/>
                  </a:lnTo>
                  <a:lnTo>
                    <a:pt x="8161" y="4143"/>
                  </a:lnTo>
                  <a:lnTo>
                    <a:pt x="8242" y="4111"/>
                  </a:lnTo>
                  <a:lnTo>
                    <a:pt x="8279" y="4053"/>
                  </a:lnTo>
                  <a:lnTo>
                    <a:pt x="8297" y="3979"/>
                  </a:lnTo>
                  <a:lnTo>
                    <a:pt x="8289" y="3915"/>
                  </a:lnTo>
                  <a:lnTo>
                    <a:pt x="8330" y="3867"/>
                  </a:lnTo>
                  <a:lnTo>
                    <a:pt x="8366" y="3823"/>
                  </a:lnTo>
                  <a:lnTo>
                    <a:pt x="8418" y="3809"/>
                  </a:lnTo>
                  <a:lnTo>
                    <a:pt x="8478" y="3781"/>
                  </a:lnTo>
                  <a:lnTo>
                    <a:pt x="8533" y="3806"/>
                  </a:lnTo>
                  <a:lnTo>
                    <a:pt x="8603" y="3792"/>
                  </a:lnTo>
                  <a:lnTo>
                    <a:pt x="8645" y="3734"/>
                  </a:lnTo>
                  <a:lnTo>
                    <a:pt x="8719" y="3717"/>
                  </a:lnTo>
                  <a:lnTo>
                    <a:pt x="8776" y="3661"/>
                  </a:lnTo>
                  <a:lnTo>
                    <a:pt x="8722" y="3626"/>
                  </a:lnTo>
                  <a:close/>
                  <a:moveTo>
                    <a:pt x="6400" y="3629"/>
                  </a:moveTo>
                  <a:lnTo>
                    <a:pt x="6369" y="3715"/>
                  </a:lnTo>
                  <a:lnTo>
                    <a:pt x="6268" y="3735"/>
                  </a:lnTo>
                  <a:lnTo>
                    <a:pt x="6303" y="3828"/>
                  </a:lnTo>
                  <a:lnTo>
                    <a:pt x="6359" y="3892"/>
                  </a:lnTo>
                  <a:lnTo>
                    <a:pt x="6271" y="3927"/>
                  </a:lnTo>
                  <a:lnTo>
                    <a:pt x="6191" y="4030"/>
                  </a:lnTo>
                  <a:lnTo>
                    <a:pt x="6220" y="4085"/>
                  </a:lnTo>
                  <a:lnTo>
                    <a:pt x="6290" y="4038"/>
                  </a:lnTo>
                  <a:lnTo>
                    <a:pt x="6297" y="3991"/>
                  </a:lnTo>
                  <a:lnTo>
                    <a:pt x="6375" y="3984"/>
                  </a:lnTo>
                  <a:lnTo>
                    <a:pt x="6456" y="3912"/>
                  </a:lnTo>
                  <a:lnTo>
                    <a:pt x="6539" y="3846"/>
                  </a:lnTo>
                  <a:lnTo>
                    <a:pt x="6598" y="3813"/>
                  </a:lnTo>
                  <a:lnTo>
                    <a:pt x="6588" y="3781"/>
                  </a:lnTo>
                  <a:lnTo>
                    <a:pt x="6663" y="3774"/>
                  </a:lnTo>
                  <a:lnTo>
                    <a:pt x="6697" y="3732"/>
                  </a:lnTo>
                  <a:lnTo>
                    <a:pt x="6564" y="3703"/>
                  </a:lnTo>
                  <a:lnTo>
                    <a:pt x="6447" y="3688"/>
                  </a:lnTo>
                  <a:lnTo>
                    <a:pt x="6400" y="3629"/>
                  </a:lnTo>
                  <a:close/>
                  <a:moveTo>
                    <a:pt x="7678" y="3639"/>
                  </a:moveTo>
                  <a:lnTo>
                    <a:pt x="7639" y="3703"/>
                  </a:lnTo>
                  <a:lnTo>
                    <a:pt x="7594" y="3643"/>
                  </a:lnTo>
                  <a:lnTo>
                    <a:pt x="7517" y="3671"/>
                  </a:lnTo>
                  <a:lnTo>
                    <a:pt x="7448" y="3744"/>
                  </a:lnTo>
                  <a:lnTo>
                    <a:pt x="7350" y="3840"/>
                  </a:lnTo>
                  <a:lnTo>
                    <a:pt x="7231" y="4020"/>
                  </a:lnTo>
                  <a:lnTo>
                    <a:pt x="7217" y="4112"/>
                  </a:lnTo>
                  <a:lnTo>
                    <a:pt x="7257" y="4139"/>
                  </a:lnTo>
                  <a:lnTo>
                    <a:pt x="7187" y="4180"/>
                  </a:lnTo>
                  <a:lnTo>
                    <a:pt x="7162" y="4225"/>
                  </a:lnTo>
                  <a:lnTo>
                    <a:pt x="7040" y="4282"/>
                  </a:lnTo>
                  <a:lnTo>
                    <a:pt x="7008" y="4250"/>
                  </a:lnTo>
                  <a:lnTo>
                    <a:pt x="6919" y="4363"/>
                  </a:lnTo>
                  <a:lnTo>
                    <a:pt x="6816" y="4454"/>
                  </a:lnTo>
                  <a:lnTo>
                    <a:pt x="6752" y="4481"/>
                  </a:lnTo>
                  <a:lnTo>
                    <a:pt x="6673" y="4504"/>
                  </a:lnTo>
                  <a:lnTo>
                    <a:pt x="6526" y="4444"/>
                  </a:lnTo>
                  <a:lnTo>
                    <a:pt x="6447" y="4432"/>
                  </a:lnTo>
                  <a:lnTo>
                    <a:pt x="6384" y="4459"/>
                  </a:lnTo>
                  <a:lnTo>
                    <a:pt x="6395" y="4331"/>
                  </a:lnTo>
                  <a:lnTo>
                    <a:pt x="6427" y="4213"/>
                  </a:lnTo>
                  <a:lnTo>
                    <a:pt x="6322" y="4180"/>
                  </a:lnTo>
                  <a:lnTo>
                    <a:pt x="6248" y="4237"/>
                  </a:lnTo>
                  <a:lnTo>
                    <a:pt x="6220" y="4422"/>
                  </a:lnTo>
                  <a:lnTo>
                    <a:pt x="6268" y="4417"/>
                  </a:lnTo>
                  <a:lnTo>
                    <a:pt x="6164" y="4521"/>
                  </a:lnTo>
                  <a:lnTo>
                    <a:pt x="6059" y="4634"/>
                  </a:lnTo>
                  <a:lnTo>
                    <a:pt x="6017" y="4617"/>
                  </a:lnTo>
                  <a:lnTo>
                    <a:pt x="5922" y="4715"/>
                  </a:lnTo>
                  <a:lnTo>
                    <a:pt x="5803" y="4885"/>
                  </a:lnTo>
                  <a:lnTo>
                    <a:pt x="5719" y="5095"/>
                  </a:lnTo>
                  <a:lnTo>
                    <a:pt x="5778" y="5068"/>
                  </a:lnTo>
                  <a:lnTo>
                    <a:pt x="5883" y="4971"/>
                  </a:lnTo>
                  <a:lnTo>
                    <a:pt x="6037" y="4841"/>
                  </a:lnTo>
                  <a:lnTo>
                    <a:pt x="5886" y="5045"/>
                  </a:lnTo>
                  <a:lnTo>
                    <a:pt x="5838" y="5146"/>
                  </a:lnTo>
                  <a:lnTo>
                    <a:pt x="5957" y="5137"/>
                  </a:lnTo>
                  <a:lnTo>
                    <a:pt x="6124" y="5052"/>
                  </a:lnTo>
                  <a:lnTo>
                    <a:pt x="6169" y="5013"/>
                  </a:lnTo>
                  <a:lnTo>
                    <a:pt x="6255" y="4907"/>
                  </a:lnTo>
                  <a:lnTo>
                    <a:pt x="6360" y="4819"/>
                  </a:lnTo>
                  <a:lnTo>
                    <a:pt x="6456" y="4809"/>
                  </a:lnTo>
                  <a:lnTo>
                    <a:pt x="6471" y="4885"/>
                  </a:lnTo>
                  <a:lnTo>
                    <a:pt x="6300" y="5020"/>
                  </a:lnTo>
                  <a:lnTo>
                    <a:pt x="6225" y="5117"/>
                  </a:lnTo>
                  <a:lnTo>
                    <a:pt x="6422" y="5178"/>
                  </a:lnTo>
                  <a:lnTo>
                    <a:pt x="6543" y="5164"/>
                  </a:lnTo>
                  <a:lnTo>
                    <a:pt x="6554" y="5067"/>
                  </a:lnTo>
                  <a:lnTo>
                    <a:pt x="6715" y="4946"/>
                  </a:lnTo>
                  <a:lnTo>
                    <a:pt x="6759" y="4846"/>
                  </a:lnTo>
                  <a:lnTo>
                    <a:pt x="6884" y="4695"/>
                  </a:lnTo>
                  <a:lnTo>
                    <a:pt x="6954" y="4784"/>
                  </a:lnTo>
                  <a:lnTo>
                    <a:pt x="7124" y="4708"/>
                  </a:lnTo>
                  <a:lnTo>
                    <a:pt x="7199" y="4654"/>
                  </a:lnTo>
                  <a:lnTo>
                    <a:pt x="7286" y="4525"/>
                  </a:lnTo>
                  <a:lnTo>
                    <a:pt x="7408" y="4466"/>
                  </a:lnTo>
                  <a:lnTo>
                    <a:pt x="7388" y="4378"/>
                  </a:lnTo>
                  <a:lnTo>
                    <a:pt x="7465" y="4370"/>
                  </a:lnTo>
                  <a:lnTo>
                    <a:pt x="7565" y="4304"/>
                  </a:lnTo>
                  <a:lnTo>
                    <a:pt x="7683" y="4205"/>
                  </a:lnTo>
                  <a:lnTo>
                    <a:pt x="7627" y="4159"/>
                  </a:lnTo>
                  <a:lnTo>
                    <a:pt x="7611" y="4069"/>
                  </a:lnTo>
                  <a:lnTo>
                    <a:pt x="7719" y="4082"/>
                  </a:lnTo>
                  <a:lnTo>
                    <a:pt x="7925" y="4026"/>
                  </a:lnTo>
                  <a:lnTo>
                    <a:pt x="7904" y="3914"/>
                  </a:lnTo>
                  <a:lnTo>
                    <a:pt x="7788" y="3856"/>
                  </a:lnTo>
                  <a:lnTo>
                    <a:pt x="7909" y="3840"/>
                  </a:lnTo>
                  <a:lnTo>
                    <a:pt x="7999" y="3887"/>
                  </a:lnTo>
                  <a:lnTo>
                    <a:pt x="8011" y="3776"/>
                  </a:lnTo>
                  <a:lnTo>
                    <a:pt x="7971" y="3722"/>
                  </a:lnTo>
                  <a:lnTo>
                    <a:pt x="7847" y="3659"/>
                  </a:lnTo>
                  <a:lnTo>
                    <a:pt x="7678" y="3639"/>
                  </a:lnTo>
                  <a:close/>
                  <a:moveTo>
                    <a:pt x="8947" y="3680"/>
                  </a:moveTo>
                  <a:lnTo>
                    <a:pt x="8893" y="3686"/>
                  </a:lnTo>
                  <a:lnTo>
                    <a:pt x="8893" y="3739"/>
                  </a:lnTo>
                  <a:lnTo>
                    <a:pt x="8943" y="3769"/>
                  </a:lnTo>
                  <a:lnTo>
                    <a:pt x="9020" y="3759"/>
                  </a:lnTo>
                  <a:lnTo>
                    <a:pt x="9042" y="3749"/>
                  </a:lnTo>
                  <a:lnTo>
                    <a:pt x="9075" y="3720"/>
                  </a:lnTo>
                  <a:lnTo>
                    <a:pt x="9012" y="3693"/>
                  </a:lnTo>
                  <a:lnTo>
                    <a:pt x="8947" y="3680"/>
                  </a:lnTo>
                  <a:close/>
                  <a:moveTo>
                    <a:pt x="8823" y="3700"/>
                  </a:moveTo>
                  <a:lnTo>
                    <a:pt x="8772" y="3750"/>
                  </a:lnTo>
                  <a:lnTo>
                    <a:pt x="8767" y="3764"/>
                  </a:lnTo>
                  <a:lnTo>
                    <a:pt x="8782" y="3774"/>
                  </a:lnTo>
                  <a:lnTo>
                    <a:pt x="8826" y="3764"/>
                  </a:lnTo>
                  <a:lnTo>
                    <a:pt x="8871" y="3710"/>
                  </a:lnTo>
                  <a:lnTo>
                    <a:pt x="8823" y="3700"/>
                  </a:lnTo>
                  <a:close/>
                  <a:moveTo>
                    <a:pt x="13530" y="3718"/>
                  </a:moveTo>
                  <a:lnTo>
                    <a:pt x="13491" y="3732"/>
                  </a:lnTo>
                  <a:lnTo>
                    <a:pt x="13461" y="3801"/>
                  </a:lnTo>
                  <a:lnTo>
                    <a:pt x="13503" y="3846"/>
                  </a:lnTo>
                  <a:lnTo>
                    <a:pt x="13588" y="3873"/>
                  </a:lnTo>
                  <a:lnTo>
                    <a:pt x="13593" y="3865"/>
                  </a:lnTo>
                  <a:lnTo>
                    <a:pt x="13567" y="3779"/>
                  </a:lnTo>
                  <a:lnTo>
                    <a:pt x="13530" y="3718"/>
                  </a:lnTo>
                  <a:close/>
                  <a:moveTo>
                    <a:pt x="13255" y="3752"/>
                  </a:moveTo>
                  <a:lnTo>
                    <a:pt x="13120" y="3755"/>
                  </a:lnTo>
                  <a:lnTo>
                    <a:pt x="13106" y="3899"/>
                  </a:lnTo>
                  <a:lnTo>
                    <a:pt x="13147" y="3989"/>
                  </a:lnTo>
                  <a:lnTo>
                    <a:pt x="13200" y="4030"/>
                  </a:lnTo>
                  <a:lnTo>
                    <a:pt x="13326" y="4033"/>
                  </a:lnTo>
                  <a:lnTo>
                    <a:pt x="13401" y="3942"/>
                  </a:lnTo>
                  <a:lnTo>
                    <a:pt x="13329" y="3887"/>
                  </a:lnTo>
                  <a:lnTo>
                    <a:pt x="13255" y="3752"/>
                  </a:lnTo>
                  <a:close/>
                  <a:moveTo>
                    <a:pt x="8963" y="3829"/>
                  </a:moveTo>
                  <a:lnTo>
                    <a:pt x="8878" y="3835"/>
                  </a:lnTo>
                  <a:lnTo>
                    <a:pt x="8819" y="3885"/>
                  </a:lnTo>
                  <a:lnTo>
                    <a:pt x="8801" y="3939"/>
                  </a:lnTo>
                  <a:lnTo>
                    <a:pt x="8896" y="4021"/>
                  </a:lnTo>
                  <a:lnTo>
                    <a:pt x="8928" y="4070"/>
                  </a:lnTo>
                  <a:lnTo>
                    <a:pt x="8998" y="4052"/>
                  </a:lnTo>
                  <a:lnTo>
                    <a:pt x="9121" y="4062"/>
                  </a:lnTo>
                  <a:lnTo>
                    <a:pt x="9174" y="4033"/>
                  </a:lnTo>
                  <a:lnTo>
                    <a:pt x="9233" y="4006"/>
                  </a:lnTo>
                  <a:lnTo>
                    <a:pt x="9337" y="4010"/>
                  </a:lnTo>
                  <a:lnTo>
                    <a:pt x="9363" y="3959"/>
                  </a:lnTo>
                  <a:lnTo>
                    <a:pt x="9320" y="3954"/>
                  </a:lnTo>
                  <a:lnTo>
                    <a:pt x="9325" y="3929"/>
                  </a:lnTo>
                  <a:lnTo>
                    <a:pt x="9290" y="3893"/>
                  </a:lnTo>
                  <a:lnTo>
                    <a:pt x="9233" y="3850"/>
                  </a:lnTo>
                  <a:lnTo>
                    <a:pt x="9151" y="3835"/>
                  </a:lnTo>
                  <a:lnTo>
                    <a:pt x="9079" y="3840"/>
                  </a:lnTo>
                  <a:lnTo>
                    <a:pt x="9049" y="3885"/>
                  </a:lnTo>
                  <a:lnTo>
                    <a:pt x="9020" y="3850"/>
                  </a:lnTo>
                  <a:lnTo>
                    <a:pt x="8963" y="3829"/>
                  </a:lnTo>
                  <a:close/>
                  <a:moveTo>
                    <a:pt x="6128" y="3835"/>
                  </a:moveTo>
                  <a:lnTo>
                    <a:pt x="6077" y="3850"/>
                  </a:lnTo>
                  <a:lnTo>
                    <a:pt x="6052" y="3897"/>
                  </a:lnTo>
                  <a:lnTo>
                    <a:pt x="6106" y="3974"/>
                  </a:lnTo>
                  <a:lnTo>
                    <a:pt x="6136" y="3974"/>
                  </a:lnTo>
                  <a:lnTo>
                    <a:pt x="6176" y="3883"/>
                  </a:lnTo>
                  <a:lnTo>
                    <a:pt x="6128" y="3835"/>
                  </a:lnTo>
                  <a:close/>
                  <a:moveTo>
                    <a:pt x="8511" y="3846"/>
                  </a:moveTo>
                  <a:lnTo>
                    <a:pt x="8468" y="3907"/>
                  </a:lnTo>
                  <a:lnTo>
                    <a:pt x="8421" y="3951"/>
                  </a:lnTo>
                  <a:lnTo>
                    <a:pt x="8399" y="4055"/>
                  </a:lnTo>
                  <a:lnTo>
                    <a:pt x="8314" y="4139"/>
                  </a:lnTo>
                  <a:lnTo>
                    <a:pt x="8386" y="4242"/>
                  </a:lnTo>
                  <a:lnTo>
                    <a:pt x="8429" y="4245"/>
                  </a:lnTo>
                  <a:lnTo>
                    <a:pt x="8443" y="4186"/>
                  </a:lnTo>
                  <a:lnTo>
                    <a:pt x="8483" y="4186"/>
                  </a:lnTo>
                  <a:lnTo>
                    <a:pt x="8520" y="4237"/>
                  </a:lnTo>
                  <a:lnTo>
                    <a:pt x="8585" y="4259"/>
                  </a:lnTo>
                  <a:lnTo>
                    <a:pt x="8620" y="4311"/>
                  </a:lnTo>
                  <a:lnTo>
                    <a:pt x="8674" y="4343"/>
                  </a:lnTo>
                  <a:lnTo>
                    <a:pt x="8769" y="4326"/>
                  </a:lnTo>
                  <a:lnTo>
                    <a:pt x="8794" y="4348"/>
                  </a:lnTo>
                  <a:lnTo>
                    <a:pt x="8828" y="4311"/>
                  </a:lnTo>
                  <a:lnTo>
                    <a:pt x="8824" y="4397"/>
                  </a:lnTo>
                  <a:lnTo>
                    <a:pt x="8858" y="4415"/>
                  </a:lnTo>
                  <a:lnTo>
                    <a:pt x="8878" y="4473"/>
                  </a:lnTo>
                  <a:lnTo>
                    <a:pt x="9020" y="4518"/>
                  </a:lnTo>
                  <a:lnTo>
                    <a:pt x="9067" y="4557"/>
                  </a:lnTo>
                  <a:lnTo>
                    <a:pt x="9174" y="4609"/>
                  </a:lnTo>
                  <a:lnTo>
                    <a:pt x="9178" y="4560"/>
                  </a:lnTo>
                  <a:lnTo>
                    <a:pt x="9218" y="4579"/>
                  </a:lnTo>
                  <a:lnTo>
                    <a:pt x="9251" y="4629"/>
                  </a:lnTo>
                  <a:lnTo>
                    <a:pt x="9332" y="4675"/>
                  </a:lnTo>
                  <a:lnTo>
                    <a:pt x="9382" y="4671"/>
                  </a:lnTo>
                  <a:lnTo>
                    <a:pt x="9432" y="4632"/>
                  </a:lnTo>
                  <a:lnTo>
                    <a:pt x="9457" y="4590"/>
                  </a:lnTo>
                  <a:lnTo>
                    <a:pt x="9475" y="4540"/>
                  </a:lnTo>
                  <a:lnTo>
                    <a:pt x="9494" y="4501"/>
                  </a:lnTo>
                  <a:lnTo>
                    <a:pt x="9512" y="4462"/>
                  </a:lnTo>
                  <a:lnTo>
                    <a:pt x="9494" y="4407"/>
                  </a:lnTo>
                  <a:lnTo>
                    <a:pt x="9516" y="4400"/>
                  </a:lnTo>
                  <a:lnTo>
                    <a:pt x="9526" y="4345"/>
                  </a:lnTo>
                  <a:lnTo>
                    <a:pt x="9519" y="4309"/>
                  </a:lnTo>
                  <a:lnTo>
                    <a:pt x="9501" y="4281"/>
                  </a:lnTo>
                  <a:lnTo>
                    <a:pt x="9412" y="4245"/>
                  </a:lnTo>
                  <a:lnTo>
                    <a:pt x="9470" y="4235"/>
                  </a:lnTo>
                  <a:lnTo>
                    <a:pt x="9491" y="4215"/>
                  </a:lnTo>
                  <a:lnTo>
                    <a:pt x="9440" y="4171"/>
                  </a:lnTo>
                  <a:lnTo>
                    <a:pt x="9435" y="4126"/>
                  </a:lnTo>
                  <a:lnTo>
                    <a:pt x="9442" y="4102"/>
                  </a:lnTo>
                  <a:lnTo>
                    <a:pt x="9430" y="4063"/>
                  </a:lnTo>
                  <a:lnTo>
                    <a:pt x="9372" y="4047"/>
                  </a:lnTo>
                  <a:lnTo>
                    <a:pt x="9308" y="4055"/>
                  </a:lnTo>
                  <a:lnTo>
                    <a:pt x="9229" y="4052"/>
                  </a:lnTo>
                  <a:lnTo>
                    <a:pt x="9151" y="4075"/>
                  </a:lnTo>
                  <a:lnTo>
                    <a:pt x="9119" y="4159"/>
                  </a:lnTo>
                  <a:lnTo>
                    <a:pt x="9075" y="4210"/>
                  </a:lnTo>
                  <a:lnTo>
                    <a:pt x="9029" y="4159"/>
                  </a:lnTo>
                  <a:lnTo>
                    <a:pt x="9057" y="4144"/>
                  </a:lnTo>
                  <a:lnTo>
                    <a:pt x="9097" y="4079"/>
                  </a:lnTo>
                  <a:lnTo>
                    <a:pt x="9005" y="4069"/>
                  </a:lnTo>
                  <a:lnTo>
                    <a:pt x="8920" y="4089"/>
                  </a:lnTo>
                  <a:lnTo>
                    <a:pt x="8864" y="4069"/>
                  </a:lnTo>
                  <a:lnTo>
                    <a:pt x="8849" y="4011"/>
                  </a:lnTo>
                  <a:lnTo>
                    <a:pt x="8798" y="3973"/>
                  </a:lnTo>
                  <a:lnTo>
                    <a:pt x="8741" y="4011"/>
                  </a:lnTo>
                  <a:lnTo>
                    <a:pt x="8612" y="4030"/>
                  </a:lnTo>
                  <a:lnTo>
                    <a:pt x="8726" y="3964"/>
                  </a:lnTo>
                  <a:lnTo>
                    <a:pt x="8724" y="3944"/>
                  </a:lnTo>
                  <a:lnTo>
                    <a:pt x="8597" y="3930"/>
                  </a:lnTo>
                  <a:lnTo>
                    <a:pt x="8592" y="3863"/>
                  </a:lnTo>
                  <a:lnTo>
                    <a:pt x="8511" y="3846"/>
                  </a:lnTo>
                  <a:close/>
                  <a:moveTo>
                    <a:pt x="18204" y="3954"/>
                  </a:moveTo>
                  <a:lnTo>
                    <a:pt x="18083" y="3957"/>
                  </a:lnTo>
                  <a:lnTo>
                    <a:pt x="18163" y="4077"/>
                  </a:lnTo>
                  <a:lnTo>
                    <a:pt x="18257" y="4149"/>
                  </a:lnTo>
                  <a:lnTo>
                    <a:pt x="18373" y="4180"/>
                  </a:lnTo>
                  <a:lnTo>
                    <a:pt x="18540" y="4306"/>
                  </a:lnTo>
                  <a:lnTo>
                    <a:pt x="18612" y="4388"/>
                  </a:lnTo>
                  <a:lnTo>
                    <a:pt x="18796" y="4609"/>
                  </a:lnTo>
                  <a:lnTo>
                    <a:pt x="18779" y="4659"/>
                  </a:lnTo>
                  <a:lnTo>
                    <a:pt x="19017" y="4882"/>
                  </a:lnTo>
                  <a:lnTo>
                    <a:pt x="19047" y="4998"/>
                  </a:lnTo>
                  <a:lnTo>
                    <a:pt x="19164" y="5255"/>
                  </a:lnTo>
                  <a:lnTo>
                    <a:pt x="19265" y="5388"/>
                  </a:lnTo>
                  <a:lnTo>
                    <a:pt x="19355" y="5546"/>
                  </a:lnTo>
                  <a:lnTo>
                    <a:pt x="19437" y="5654"/>
                  </a:lnTo>
                  <a:lnTo>
                    <a:pt x="19501" y="5796"/>
                  </a:lnTo>
                  <a:lnTo>
                    <a:pt x="19556" y="5792"/>
                  </a:lnTo>
                  <a:lnTo>
                    <a:pt x="19561" y="5733"/>
                  </a:lnTo>
                  <a:lnTo>
                    <a:pt x="19657" y="5831"/>
                  </a:lnTo>
                  <a:lnTo>
                    <a:pt x="19675" y="5797"/>
                  </a:lnTo>
                  <a:lnTo>
                    <a:pt x="19610" y="5684"/>
                  </a:lnTo>
                  <a:lnTo>
                    <a:pt x="19421" y="5481"/>
                  </a:lnTo>
                  <a:lnTo>
                    <a:pt x="19387" y="5557"/>
                  </a:lnTo>
                  <a:lnTo>
                    <a:pt x="19339" y="5410"/>
                  </a:lnTo>
                  <a:lnTo>
                    <a:pt x="19241" y="5235"/>
                  </a:lnTo>
                  <a:lnTo>
                    <a:pt x="19141" y="5009"/>
                  </a:lnTo>
                  <a:lnTo>
                    <a:pt x="19213" y="5052"/>
                  </a:lnTo>
                  <a:lnTo>
                    <a:pt x="19216" y="4993"/>
                  </a:lnTo>
                  <a:lnTo>
                    <a:pt x="19032" y="4754"/>
                  </a:lnTo>
                  <a:lnTo>
                    <a:pt x="18928" y="4542"/>
                  </a:lnTo>
                  <a:lnTo>
                    <a:pt x="18806" y="4368"/>
                  </a:lnTo>
                  <a:lnTo>
                    <a:pt x="18706" y="4271"/>
                  </a:lnTo>
                  <a:lnTo>
                    <a:pt x="18666" y="4265"/>
                  </a:lnTo>
                  <a:lnTo>
                    <a:pt x="18562" y="4183"/>
                  </a:lnTo>
                  <a:lnTo>
                    <a:pt x="18455" y="4138"/>
                  </a:lnTo>
                  <a:lnTo>
                    <a:pt x="18292" y="3991"/>
                  </a:lnTo>
                  <a:lnTo>
                    <a:pt x="18204" y="3954"/>
                  </a:lnTo>
                  <a:close/>
                  <a:moveTo>
                    <a:pt x="7830" y="4079"/>
                  </a:moveTo>
                  <a:lnTo>
                    <a:pt x="7721" y="4119"/>
                  </a:lnTo>
                  <a:lnTo>
                    <a:pt x="7706" y="4132"/>
                  </a:lnTo>
                  <a:lnTo>
                    <a:pt x="7713" y="4181"/>
                  </a:lnTo>
                  <a:lnTo>
                    <a:pt x="7693" y="4228"/>
                  </a:lnTo>
                  <a:lnTo>
                    <a:pt x="7674" y="4276"/>
                  </a:lnTo>
                  <a:lnTo>
                    <a:pt x="7723" y="4272"/>
                  </a:lnTo>
                  <a:lnTo>
                    <a:pt x="7842" y="4201"/>
                  </a:lnTo>
                  <a:lnTo>
                    <a:pt x="7894" y="4107"/>
                  </a:lnTo>
                  <a:lnTo>
                    <a:pt x="7890" y="4085"/>
                  </a:lnTo>
                  <a:lnTo>
                    <a:pt x="7830" y="4079"/>
                  </a:lnTo>
                  <a:close/>
                  <a:moveTo>
                    <a:pt x="5955" y="4084"/>
                  </a:moveTo>
                  <a:lnTo>
                    <a:pt x="5902" y="4104"/>
                  </a:lnTo>
                  <a:lnTo>
                    <a:pt x="5876" y="4136"/>
                  </a:lnTo>
                  <a:lnTo>
                    <a:pt x="5950" y="4158"/>
                  </a:lnTo>
                  <a:lnTo>
                    <a:pt x="5989" y="4138"/>
                  </a:lnTo>
                  <a:lnTo>
                    <a:pt x="6002" y="4109"/>
                  </a:lnTo>
                  <a:lnTo>
                    <a:pt x="5963" y="4085"/>
                  </a:lnTo>
                  <a:lnTo>
                    <a:pt x="5955" y="4084"/>
                  </a:lnTo>
                  <a:close/>
                  <a:moveTo>
                    <a:pt x="6794" y="4237"/>
                  </a:moveTo>
                  <a:lnTo>
                    <a:pt x="6707" y="4254"/>
                  </a:lnTo>
                  <a:lnTo>
                    <a:pt x="6697" y="4319"/>
                  </a:lnTo>
                  <a:lnTo>
                    <a:pt x="6737" y="4353"/>
                  </a:lnTo>
                  <a:lnTo>
                    <a:pt x="6757" y="4358"/>
                  </a:lnTo>
                  <a:lnTo>
                    <a:pt x="6831" y="4353"/>
                  </a:lnTo>
                  <a:lnTo>
                    <a:pt x="6889" y="4306"/>
                  </a:lnTo>
                  <a:lnTo>
                    <a:pt x="6881" y="4257"/>
                  </a:lnTo>
                  <a:lnTo>
                    <a:pt x="6794" y="4237"/>
                  </a:lnTo>
                  <a:close/>
                  <a:moveTo>
                    <a:pt x="8572" y="4403"/>
                  </a:moveTo>
                  <a:lnTo>
                    <a:pt x="8483" y="4476"/>
                  </a:lnTo>
                  <a:lnTo>
                    <a:pt x="8418" y="4621"/>
                  </a:lnTo>
                  <a:lnTo>
                    <a:pt x="8416" y="4553"/>
                  </a:lnTo>
                  <a:lnTo>
                    <a:pt x="8372" y="4466"/>
                  </a:lnTo>
                  <a:lnTo>
                    <a:pt x="8248" y="4530"/>
                  </a:lnTo>
                  <a:lnTo>
                    <a:pt x="8185" y="4575"/>
                  </a:lnTo>
                  <a:lnTo>
                    <a:pt x="8190" y="4664"/>
                  </a:lnTo>
                  <a:lnTo>
                    <a:pt x="8193" y="4762"/>
                  </a:lnTo>
                  <a:lnTo>
                    <a:pt x="8181" y="4843"/>
                  </a:lnTo>
                  <a:lnTo>
                    <a:pt x="8083" y="4964"/>
                  </a:lnTo>
                  <a:lnTo>
                    <a:pt x="8007" y="4981"/>
                  </a:lnTo>
                  <a:lnTo>
                    <a:pt x="7942" y="5047"/>
                  </a:lnTo>
                  <a:lnTo>
                    <a:pt x="7760" y="5146"/>
                  </a:lnTo>
                  <a:lnTo>
                    <a:pt x="7642" y="5215"/>
                  </a:lnTo>
                  <a:lnTo>
                    <a:pt x="7581" y="5262"/>
                  </a:lnTo>
                  <a:lnTo>
                    <a:pt x="7406" y="5259"/>
                  </a:lnTo>
                  <a:lnTo>
                    <a:pt x="7370" y="5312"/>
                  </a:lnTo>
                  <a:lnTo>
                    <a:pt x="7403" y="5353"/>
                  </a:lnTo>
                  <a:lnTo>
                    <a:pt x="7353" y="5417"/>
                  </a:lnTo>
                  <a:lnTo>
                    <a:pt x="7262" y="5541"/>
                  </a:lnTo>
                  <a:lnTo>
                    <a:pt x="7284" y="5422"/>
                  </a:lnTo>
                  <a:lnTo>
                    <a:pt x="7273" y="5376"/>
                  </a:lnTo>
                  <a:lnTo>
                    <a:pt x="7177" y="5388"/>
                  </a:lnTo>
                  <a:lnTo>
                    <a:pt x="7060" y="5430"/>
                  </a:lnTo>
                  <a:lnTo>
                    <a:pt x="7015" y="5516"/>
                  </a:lnTo>
                  <a:lnTo>
                    <a:pt x="7050" y="5555"/>
                  </a:lnTo>
                  <a:lnTo>
                    <a:pt x="7082" y="5575"/>
                  </a:lnTo>
                  <a:lnTo>
                    <a:pt x="7159" y="5610"/>
                  </a:lnTo>
                  <a:lnTo>
                    <a:pt x="7021" y="5652"/>
                  </a:lnTo>
                  <a:lnTo>
                    <a:pt x="6944" y="5659"/>
                  </a:lnTo>
                  <a:lnTo>
                    <a:pt x="6861" y="5600"/>
                  </a:lnTo>
                  <a:lnTo>
                    <a:pt x="6650" y="5619"/>
                  </a:lnTo>
                  <a:lnTo>
                    <a:pt x="6598" y="5681"/>
                  </a:lnTo>
                  <a:lnTo>
                    <a:pt x="6469" y="5708"/>
                  </a:lnTo>
                  <a:lnTo>
                    <a:pt x="6333" y="5860"/>
                  </a:lnTo>
                  <a:lnTo>
                    <a:pt x="6186" y="5934"/>
                  </a:lnTo>
                  <a:lnTo>
                    <a:pt x="6087" y="6014"/>
                  </a:lnTo>
                  <a:lnTo>
                    <a:pt x="5915" y="6230"/>
                  </a:lnTo>
                  <a:lnTo>
                    <a:pt x="5773" y="6358"/>
                  </a:lnTo>
                  <a:lnTo>
                    <a:pt x="5707" y="6474"/>
                  </a:lnTo>
                  <a:lnTo>
                    <a:pt x="5756" y="6620"/>
                  </a:lnTo>
                  <a:lnTo>
                    <a:pt x="5671" y="6802"/>
                  </a:lnTo>
                  <a:lnTo>
                    <a:pt x="5722" y="6900"/>
                  </a:lnTo>
                  <a:lnTo>
                    <a:pt x="5888" y="6839"/>
                  </a:lnTo>
                  <a:lnTo>
                    <a:pt x="6029" y="6789"/>
                  </a:lnTo>
                  <a:lnTo>
                    <a:pt x="6138" y="6686"/>
                  </a:lnTo>
                  <a:lnTo>
                    <a:pt x="6312" y="6715"/>
                  </a:lnTo>
                  <a:lnTo>
                    <a:pt x="6429" y="6681"/>
                  </a:lnTo>
                  <a:lnTo>
                    <a:pt x="6539" y="6612"/>
                  </a:lnTo>
                  <a:lnTo>
                    <a:pt x="6662" y="6602"/>
                  </a:lnTo>
                  <a:lnTo>
                    <a:pt x="6744" y="6662"/>
                  </a:lnTo>
                  <a:lnTo>
                    <a:pt x="6826" y="6713"/>
                  </a:lnTo>
                  <a:lnTo>
                    <a:pt x="6856" y="6747"/>
                  </a:lnTo>
                  <a:lnTo>
                    <a:pt x="7036" y="6789"/>
                  </a:lnTo>
                  <a:lnTo>
                    <a:pt x="7244" y="6743"/>
                  </a:lnTo>
                  <a:lnTo>
                    <a:pt x="7339" y="6750"/>
                  </a:lnTo>
                  <a:lnTo>
                    <a:pt x="7380" y="6804"/>
                  </a:lnTo>
                  <a:lnTo>
                    <a:pt x="7544" y="6901"/>
                  </a:lnTo>
                  <a:lnTo>
                    <a:pt x="7763" y="6925"/>
                  </a:lnTo>
                  <a:lnTo>
                    <a:pt x="7991" y="6923"/>
                  </a:lnTo>
                  <a:lnTo>
                    <a:pt x="7942" y="6861"/>
                  </a:lnTo>
                  <a:lnTo>
                    <a:pt x="7845" y="6747"/>
                  </a:lnTo>
                  <a:lnTo>
                    <a:pt x="7964" y="6730"/>
                  </a:lnTo>
                  <a:lnTo>
                    <a:pt x="8046" y="6632"/>
                  </a:lnTo>
                  <a:lnTo>
                    <a:pt x="8012" y="6752"/>
                  </a:lnTo>
                  <a:lnTo>
                    <a:pt x="7989" y="6831"/>
                  </a:lnTo>
                  <a:lnTo>
                    <a:pt x="8088" y="6876"/>
                  </a:lnTo>
                  <a:lnTo>
                    <a:pt x="8180" y="6757"/>
                  </a:lnTo>
                  <a:lnTo>
                    <a:pt x="8213" y="6630"/>
                  </a:lnTo>
                  <a:lnTo>
                    <a:pt x="8198" y="6550"/>
                  </a:lnTo>
                  <a:lnTo>
                    <a:pt x="8255" y="6535"/>
                  </a:lnTo>
                  <a:lnTo>
                    <a:pt x="8270" y="6657"/>
                  </a:lnTo>
                  <a:lnTo>
                    <a:pt x="8329" y="6600"/>
                  </a:lnTo>
                  <a:lnTo>
                    <a:pt x="8377" y="6471"/>
                  </a:lnTo>
                  <a:lnTo>
                    <a:pt x="8426" y="6518"/>
                  </a:lnTo>
                  <a:lnTo>
                    <a:pt x="8498" y="6545"/>
                  </a:lnTo>
                  <a:lnTo>
                    <a:pt x="8556" y="6509"/>
                  </a:lnTo>
                  <a:lnTo>
                    <a:pt x="8570" y="6420"/>
                  </a:lnTo>
                  <a:lnTo>
                    <a:pt x="8655" y="6479"/>
                  </a:lnTo>
                  <a:lnTo>
                    <a:pt x="8726" y="6329"/>
                  </a:lnTo>
                  <a:lnTo>
                    <a:pt x="8772" y="6348"/>
                  </a:lnTo>
                  <a:lnTo>
                    <a:pt x="8878" y="6232"/>
                  </a:lnTo>
                  <a:lnTo>
                    <a:pt x="8895" y="6115"/>
                  </a:lnTo>
                  <a:lnTo>
                    <a:pt x="8985" y="6119"/>
                  </a:lnTo>
                  <a:lnTo>
                    <a:pt x="9035" y="6152"/>
                  </a:lnTo>
                  <a:lnTo>
                    <a:pt x="9087" y="6040"/>
                  </a:lnTo>
                  <a:lnTo>
                    <a:pt x="9234" y="5898"/>
                  </a:lnTo>
                  <a:lnTo>
                    <a:pt x="9342" y="5834"/>
                  </a:lnTo>
                  <a:lnTo>
                    <a:pt x="9464" y="5765"/>
                  </a:lnTo>
                  <a:lnTo>
                    <a:pt x="9419" y="5716"/>
                  </a:lnTo>
                  <a:lnTo>
                    <a:pt x="9512" y="5753"/>
                  </a:lnTo>
                  <a:lnTo>
                    <a:pt x="9554" y="5735"/>
                  </a:lnTo>
                  <a:lnTo>
                    <a:pt x="9732" y="5706"/>
                  </a:lnTo>
                  <a:lnTo>
                    <a:pt x="9770" y="5641"/>
                  </a:lnTo>
                  <a:lnTo>
                    <a:pt x="9733" y="5572"/>
                  </a:lnTo>
                  <a:lnTo>
                    <a:pt x="9589" y="5543"/>
                  </a:lnTo>
                  <a:lnTo>
                    <a:pt x="9491" y="5541"/>
                  </a:lnTo>
                  <a:lnTo>
                    <a:pt x="9593" y="5494"/>
                  </a:lnTo>
                  <a:lnTo>
                    <a:pt x="9629" y="5440"/>
                  </a:lnTo>
                  <a:lnTo>
                    <a:pt x="9552" y="5442"/>
                  </a:lnTo>
                  <a:lnTo>
                    <a:pt x="9558" y="5353"/>
                  </a:lnTo>
                  <a:lnTo>
                    <a:pt x="9489" y="5301"/>
                  </a:lnTo>
                  <a:lnTo>
                    <a:pt x="9511" y="5274"/>
                  </a:lnTo>
                  <a:lnTo>
                    <a:pt x="9603" y="5358"/>
                  </a:lnTo>
                  <a:lnTo>
                    <a:pt x="9668" y="5415"/>
                  </a:lnTo>
                  <a:lnTo>
                    <a:pt x="9752" y="5398"/>
                  </a:lnTo>
                  <a:lnTo>
                    <a:pt x="9777" y="5222"/>
                  </a:lnTo>
                  <a:lnTo>
                    <a:pt x="9708" y="5094"/>
                  </a:lnTo>
                  <a:lnTo>
                    <a:pt x="9660" y="5047"/>
                  </a:lnTo>
                  <a:lnTo>
                    <a:pt x="9586" y="5053"/>
                  </a:lnTo>
                  <a:lnTo>
                    <a:pt x="9566" y="4991"/>
                  </a:lnTo>
                  <a:lnTo>
                    <a:pt x="9437" y="4966"/>
                  </a:lnTo>
                  <a:lnTo>
                    <a:pt x="9358" y="4988"/>
                  </a:lnTo>
                  <a:lnTo>
                    <a:pt x="9281" y="5070"/>
                  </a:lnTo>
                  <a:lnTo>
                    <a:pt x="9323" y="5006"/>
                  </a:lnTo>
                  <a:lnTo>
                    <a:pt x="9326" y="4972"/>
                  </a:lnTo>
                  <a:lnTo>
                    <a:pt x="9380" y="4905"/>
                  </a:lnTo>
                  <a:lnTo>
                    <a:pt x="9266" y="4875"/>
                  </a:lnTo>
                  <a:lnTo>
                    <a:pt x="9320" y="4839"/>
                  </a:lnTo>
                  <a:lnTo>
                    <a:pt x="9308" y="4775"/>
                  </a:lnTo>
                  <a:lnTo>
                    <a:pt x="9273" y="4715"/>
                  </a:lnTo>
                  <a:lnTo>
                    <a:pt x="9223" y="4669"/>
                  </a:lnTo>
                  <a:lnTo>
                    <a:pt x="9139" y="4686"/>
                  </a:lnTo>
                  <a:lnTo>
                    <a:pt x="9119" y="4654"/>
                  </a:lnTo>
                  <a:lnTo>
                    <a:pt x="8995" y="4577"/>
                  </a:lnTo>
                  <a:lnTo>
                    <a:pt x="8923" y="4557"/>
                  </a:lnTo>
                  <a:lnTo>
                    <a:pt x="8851" y="4632"/>
                  </a:lnTo>
                  <a:lnTo>
                    <a:pt x="8786" y="4626"/>
                  </a:lnTo>
                  <a:lnTo>
                    <a:pt x="8707" y="4525"/>
                  </a:lnTo>
                  <a:lnTo>
                    <a:pt x="8640" y="4410"/>
                  </a:lnTo>
                  <a:lnTo>
                    <a:pt x="8572" y="4403"/>
                  </a:lnTo>
                  <a:close/>
                  <a:moveTo>
                    <a:pt x="12817" y="5065"/>
                  </a:moveTo>
                  <a:lnTo>
                    <a:pt x="12695" y="5107"/>
                  </a:lnTo>
                  <a:lnTo>
                    <a:pt x="12676" y="5124"/>
                  </a:lnTo>
                  <a:lnTo>
                    <a:pt x="12690" y="5154"/>
                  </a:lnTo>
                  <a:lnTo>
                    <a:pt x="12900" y="5292"/>
                  </a:lnTo>
                  <a:lnTo>
                    <a:pt x="12887" y="5095"/>
                  </a:lnTo>
                  <a:lnTo>
                    <a:pt x="12817" y="5065"/>
                  </a:lnTo>
                  <a:close/>
                  <a:moveTo>
                    <a:pt x="19206" y="5090"/>
                  </a:moveTo>
                  <a:lnTo>
                    <a:pt x="19218" y="5166"/>
                  </a:lnTo>
                  <a:lnTo>
                    <a:pt x="19278" y="5243"/>
                  </a:lnTo>
                  <a:lnTo>
                    <a:pt x="19292" y="5306"/>
                  </a:lnTo>
                  <a:lnTo>
                    <a:pt x="19374" y="5413"/>
                  </a:lnTo>
                  <a:lnTo>
                    <a:pt x="19421" y="5447"/>
                  </a:lnTo>
                  <a:lnTo>
                    <a:pt x="19421" y="5385"/>
                  </a:lnTo>
                  <a:lnTo>
                    <a:pt x="19352" y="5312"/>
                  </a:lnTo>
                  <a:lnTo>
                    <a:pt x="19307" y="5233"/>
                  </a:lnTo>
                  <a:lnTo>
                    <a:pt x="19320" y="5205"/>
                  </a:lnTo>
                  <a:lnTo>
                    <a:pt x="19233" y="5097"/>
                  </a:lnTo>
                  <a:lnTo>
                    <a:pt x="19206" y="5090"/>
                  </a:lnTo>
                  <a:close/>
                  <a:moveTo>
                    <a:pt x="12390" y="5144"/>
                  </a:moveTo>
                  <a:lnTo>
                    <a:pt x="12283" y="5153"/>
                  </a:lnTo>
                  <a:lnTo>
                    <a:pt x="12298" y="5217"/>
                  </a:lnTo>
                  <a:lnTo>
                    <a:pt x="12380" y="5331"/>
                  </a:lnTo>
                  <a:lnTo>
                    <a:pt x="12432" y="5316"/>
                  </a:lnTo>
                  <a:lnTo>
                    <a:pt x="12562" y="5355"/>
                  </a:lnTo>
                  <a:lnTo>
                    <a:pt x="12649" y="5341"/>
                  </a:lnTo>
                  <a:lnTo>
                    <a:pt x="12735" y="5284"/>
                  </a:lnTo>
                  <a:lnTo>
                    <a:pt x="12738" y="5213"/>
                  </a:lnTo>
                  <a:lnTo>
                    <a:pt x="12582" y="5149"/>
                  </a:lnTo>
                  <a:lnTo>
                    <a:pt x="12390" y="5144"/>
                  </a:lnTo>
                  <a:close/>
                  <a:moveTo>
                    <a:pt x="1548" y="5400"/>
                  </a:moveTo>
                  <a:lnTo>
                    <a:pt x="1514" y="5464"/>
                  </a:lnTo>
                  <a:lnTo>
                    <a:pt x="1491" y="5521"/>
                  </a:lnTo>
                  <a:lnTo>
                    <a:pt x="1497" y="5521"/>
                  </a:lnTo>
                  <a:lnTo>
                    <a:pt x="1472" y="5575"/>
                  </a:lnTo>
                  <a:lnTo>
                    <a:pt x="1466" y="5629"/>
                  </a:lnTo>
                  <a:lnTo>
                    <a:pt x="1405" y="5765"/>
                  </a:lnTo>
                  <a:lnTo>
                    <a:pt x="1410" y="5735"/>
                  </a:lnTo>
                  <a:lnTo>
                    <a:pt x="1377" y="5797"/>
                  </a:lnTo>
                  <a:lnTo>
                    <a:pt x="1296" y="5987"/>
                  </a:lnTo>
                  <a:lnTo>
                    <a:pt x="1266" y="6045"/>
                  </a:lnTo>
                  <a:lnTo>
                    <a:pt x="1203" y="6195"/>
                  </a:lnTo>
                  <a:lnTo>
                    <a:pt x="1178" y="6269"/>
                  </a:lnTo>
                  <a:lnTo>
                    <a:pt x="1131" y="6351"/>
                  </a:lnTo>
                  <a:lnTo>
                    <a:pt x="1096" y="6423"/>
                  </a:lnTo>
                  <a:lnTo>
                    <a:pt x="1062" y="6518"/>
                  </a:lnTo>
                  <a:lnTo>
                    <a:pt x="1029" y="6599"/>
                  </a:lnTo>
                  <a:lnTo>
                    <a:pt x="1024" y="6553"/>
                  </a:lnTo>
                  <a:lnTo>
                    <a:pt x="968" y="6745"/>
                  </a:lnTo>
                  <a:lnTo>
                    <a:pt x="937" y="6849"/>
                  </a:lnTo>
                  <a:lnTo>
                    <a:pt x="915" y="6940"/>
                  </a:lnTo>
                  <a:lnTo>
                    <a:pt x="898" y="7023"/>
                  </a:lnTo>
                  <a:lnTo>
                    <a:pt x="910" y="7019"/>
                  </a:lnTo>
                  <a:lnTo>
                    <a:pt x="962" y="6875"/>
                  </a:lnTo>
                  <a:lnTo>
                    <a:pt x="992" y="6769"/>
                  </a:lnTo>
                  <a:lnTo>
                    <a:pt x="1007" y="6753"/>
                  </a:lnTo>
                  <a:lnTo>
                    <a:pt x="1044" y="6652"/>
                  </a:lnTo>
                  <a:lnTo>
                    <a:pt x="1057" y="6607"/>
                  </a:lnTo>
                  <a:lnTo>
                    <a:pt x="1112" y="6482"/>
                  </a:lnTo>
                  <a:lnTo>
                    <a:pt x="1191" y="6312"/>
                  </a:lnTo>
                  <a:lnTo>
                    <a:pt x="1223" y="6243"/>
                  </a:lnTo>
                  <a:lnTo>
                    <a:pt x="1258" y="6125"/>
                  </a:lnTo>
                  <a:lnTo>
                    <a:pt x="1303" y="6041"/>
                  </a:lnTo>
                  <a:lnTo>
                    <a:pt x="1375" y="5886"/>
                  </a:lnTo>
                  <a:lnTo>
                    <a:pt x="1417" y="5779"/>
                  </a:lnTo>
                  <a:lnTo>
                    <a:pt x="1471" y="5658"/>
                  </a:lnTo>
                  <a:lnTo>
                    <a:pt x="1476" y="5634"/>
                  </a:lnTo>
                  <a:lnTo>
                    <a:pt x="1514" y="5541"/>
                  </a:lnTo>
                  <a:lnTo>
                    <a:pt x="1531" y="5489"/>
                  </a:lnTo>
                  <a:lnTo>
                    <a:pt x="1544" y="5445"/>
                  </a:lnTo>
                  <a:lnTo>
                    <a:pt x="1534" y="5445"/>
                  </a:lnTo>
                  <a:lnTo>
                    <a:pt x="1548" y="5400"/>
                  </a:lnTo>
                  <a:close/>
                  <a:moveTo>
                    <a:pt x="1571" y="5816"/>
                  </a:moveTo>
                  <a:lnTo>
                    <a:pt x="1537" y="5853"/>
                  </a:lnTo>
                  <a:lnTo>
                    <a:pt x="1502" y="5986"/>
                  </a:lnTo>
                  <a:lnTo>
                    <a:pt x="1524" y="5962"/>
                  </a:lnTo>
                  <a:lnTo>
                    <a:pt x="1556" y="5871"/>
                  </a:lnTo>
                  <a:lnTo>
                    <a:pt x="1571" y="5816"/>
                  </a:lnTo>
                  <a:close/>
                  <a:moveTo>
                    <a:pt x="3853" y="5900"/>
                  </a:moveTo>
                  <a:lnTo>
                    <a:pt x="3782" y="6026"/>
                  </a:lnTo>
                  <a:lnTo>
                    <a:pt x="3739" y="6178"/>
                  </a:lnTo>
                  <a:lnTo>
                    <a:pt x="3742" y="6226"/>
                  </a:lnTo>
                  <a:lnTo>
                    <a:pt x="3769" y="6210"/>
                  </a:lnTo>
                  <a:lnTo>
                    <a:pt x="3826" y="6077"/>
                  </a:lnTo>
                  <a:lnTo>
                    <a:pt x="3863" y="5930"/>
                  </a:lnTo>
                  <a:lnTo>
                    <a:pt x="3853" y="5900"/>
                  </a:lnTo>
                  <a:close/>
                  <a:moveTo>
                    <a:pt x="1537" y="5954"/>
                  </a:moveTo>
                  <a:lnTo>
                    <a:pt x="1529" y="5962"/>
                  </a:lnTo>
                  <a:lnTo>
                    <a:pt x="1479" y="6053"/>
                  </a:lnTo>
                  <a:lnTo>
                    <a:pt x="1437" y="6094"/>
                  </a:lnTo>
                  <a:lnTo>
                    <a:pt x="1419" y="6127"/>
                  </a:lnTo>
                  <a:lnTo>
                    <a:pt x="1469" y="6094"/>
                  </a:lnTo>
                  <a:lnTo>
                    <a:pt x="1537" y="5954"/>
                  </a:lnTo>
                  <a:close/>
                  <a:moveTo>
                    <a:pt x="11422" y="5959"/>
                  </a:moveTo>
                  <a:lnTo>
                    <a:pt x="11407" y="5994"/>
                  </a:lnTo>
                  <a:lnTo>
                    <a:pt x="11407" y="6038"/>
                  </a:lnTo>
                  <a:lnTo>
                    <a:pt x="11384" y="5996"/>
                  </a:lnTo>
                  <a:lnTo>
                    <a:pt x="11342" y="6011"/>
                  </a:lnTo>
                  <a:lnTo>
                    <a:pt x="11297" y="6056"/>
                  </a:lnTo>
                  <a:lnTo>
                    <a:pt x="11364" y="6043"/>
                  </a:lnTo>
                  <a:lnTo>
                    <a:pt x="11365" y="6099"/>
                  </a:lnTo>
                  <a:lnTo>
                    <a:pt x="11414" y="6127"/>
                  </a:lnTo>
                  <a:lnTo>
                    <a:pt x="11437" y="6090"/>
                  </a:lnTo>
                  <a:lnTo>
                    <a:pt x="11431" y="6062"/>
                  </a:lnTo>
                  <a:lnTo>
                    <a:pt x="11451" y="6041"/>
                  </a:lnTo>
                  <a:lnTo>
                    <a:pt x="11479" y="6006"/>
                  </a:lnTo>
                  <a:lnTo>
                    <a:pt x="11479" y="5979"/>
                  </a:lnTo>
                  <a:lnTo>
                    <a:pt x="11422" y="5959"/>
                  </a:lnTo>
                  <a:close/>
                  <a:moveTo>
                    <a:pt x="1410" y="6045"/>
                  </a:moveTo>
                  <a:lnTo>
                    <a:pt x="1373" y="6067"/>
                  </a:lnTo>
                  <a:lnTo>
                    <a:pt x="1335" y="6141"/>
                  </a:lnTo>
                  <a:lnTo>
                    <a:pt x="1281" y="6221"/>
                  </a:lnTo>
                  <a:lnTo>
                    <a:pt x="1275" y="6252"/>
                  </a:lnTo>
                  <a:lnTo>
                    <a:pt x="1317" y="6203"/>
                  </a:lnTo>
                  <a:lnTo>
                    <a:pt x="1395" y="6088"/>
                  </a:lnTo>
                  <a:lnTo>
                    <a:pt x="1410" y="6045"/>
                  </a:lnTo>
                  <a:close/>
                  <a:moveTo>
                    <a:pt x="10634" y="6112"/>
                  </a:moveTo>
                  <a:lnTo>
                    <a:pt x="10599" y="6159"/>
                  </a:lnTo>
                  <a:lnTo>
                    <a:pt x="10559" y="6115"/>
                  </a:lnTo>
                  <a:lnTo>
                    <a:pt x="10456" y="6151"/>
                  </a:lnTo>
                  <a:lnTo>
                    <a:pt x="10478" y="6233"/>
                  </a:lnTo>
                  <a:lnTo>
                    <a:pt x="10525" y="6242"/>
                  </a:lnTo>
                  <a:lnTo>
                    <a:pt x="10525" y="6289"/>
                  </a:lnTo>
                  <a:lnTo>
                    <a:pt x="10622" y="6326"/>
                  </a:lnTo>
                  <a:lnTo>
                    <a:pt x="10723" y="6309"/>
                  </a:lnTo>
                  <a:lnTo>
                    <a:pt x="10771" y="6216"/>
                  </a:lnTo>
                  <a:lnTo>
                    <a:pt x="10711" y="6157"/>
                  </a:lnTo>
                  <a:lnTo>
                    <a:pt x="10634" y="6112"/>
                  </a:lnTo>
                  <a:close/>
                  <a:moveTo>
                    <a:pt x="19462" y="6125"/>
                  </a:moveTo>
                  <a:lnTo>
                    <a:pt x="19457" y="6191"/>
                  </a:lnTo>
                  <a:lnTo>
                    <a:pt x="19486" y="6302"/>
                  </a:lnTo>
                  <a:lnTo>
                    <a:pt x="19539" y="6378"/>
                  </a:lnTo>
                  <a:lnTo>
                    <a:pt x="19551" y="6430"/>
                  </a:lnTo>
                  <a:lnTo>
                    <a:pt x="19605" y="6528"/>
                  </a:lnTo>
                  <a:lnTo>
                    <a:pt x="19653" y="6620"/>
                  </a:lnTo>
                  <a:lnTo>
                    <a:pt x="19707" y="6688"/>
                  </a:lnTo>
                  <a:lnTo>
                    <a:pt x="19794" y="6760"/>
                  </a:lnTo>
                  <a:lnTo>
                    <a:pt x="19854" y="6804"/>
                  </a:lnTo>
                  <a:lnTo>
                    <a:pt x="19851" y="6757"/>
                  </a:lnTo>
                  <a:lnTo>
                    <a:pt x="19760" y="6657"/>
                  </a:lnTo>
                  <a:lnTo>
                    <a:pt x="19707" y="6578"/>
                  </a:lnTo>
                  <a:lnTo>
                    <a:pt x="19698" y="6504"/>
                  </a:lnTo>
                  <a:lnTo>
                    <a:pt x="19683" y="6482"/>
                  </a:lnTo>
                  <a:lnTo>
                    <a:pt x="19667" y="6531"/>
                  </a:lnTo>
                  <a:lnTo>
                    <a:pt x="19610" y="6449"/>
                  </a:lnTo>
                  <a:lnTo>
                    <a:pt x="19585" y="6375"/>
                  </a:lnTo>
                  <a:lnTo>
                    <a:pt x="19531" y="6262"/>
                  </a:lnTo>
                  <a:lnTo>
                    <a:pt x="19549" y="6210"/>
                  </a:lnTo>
                  <a:lnTo>
                    <a:pt x="19486" y="6132"/>
                  </a:lnTo>
                  <a:lnTo>
                    <a:pt x="19462" y="6125"/>
                  </a:lnTo>
                  <a:close/>
                  <a:moveTo>
                    <a:pt x="3414" y="6129"/>
                  </a:moveTo>
                  <a:lnTo>
                    <a:pt x="3367" y="6179"/>
                  </a:lnTo>
                  <a:lnTo>
                    <a:pt x="3309" y="6346"/>
                  </a:lnTo>
                  <a:lnTo>
                    <a:pt x="3319" y="6381"/>
                  </a:lnTo>
                  <a:lnTo>
                    <a:pt x="3374" y="6403"/>
                  </a:lnTo>
                  <a:lnTo>
                    <a:pt x="3369" y="6306"/>
                  </a:lnTo>
                  <a:lnTo>
                    <a:pt x="3387" y="6220"/>
                  </a:lnTo>
                  <a:lnTo>
                    <a:pt x="3454" y="6147"/>
                  </a:lnTo>
                  <a:lnTo>
                    <a:pt x="3414" y="6129"/>
                  </a:lnTo>
                  <a:close/>
                  <a:moveTo>
                    <a:pt x="10314" y="6181"/>
                  </a:moveTo>
                  <a:lnTo>
                    <a:pt x="10209" y="6220"/>
                  </a:lnTo>
                  <a:lnTo>
                    <a:pt x="10195" y="6356"/>
                  </a:lnTo>
                  <a:lnTo>
                    <a:pt x="10227" y="6513"/>
                  </a:lnTo>
                  <a:lnTo>
                    <a:pt x="10272" y="6573"/>
                  </a:lnTo>
                  <a:lnTo>
                    <a:pt x="10222" y="6627"/>
                  </a:lnTo>
                  <a:lnTo>
                    <a:pt x="10286" y="6747"/>
                  </a:lnTo>
                  <a:lnTo>
                    <a:pt x="10338" y="6748"/>
                  </a:lnTo>
                  <a:lnTo>
                    <a:pt x="10383" y="6609"/>
                  </a:lnTo>
                  <a:lnTo>
                    <a:pt x="10423" y="6580"/>
                  </a:lnTo>
                  <a:lnTo>
                    <a:pt x="10463" y="6457"/>
                  </a:lnTo>
                  <a:lnTo>
                    <a:pt x="10564" y="6398"/>
                  </a:lnTo>
                  <a:lnTo>
                    <a:pt x="10466" y="6260"/>
                  </a:lnTo>
                  <a:lnTo>
                    <a:pt x="10436" y="6195"/>
                  </a:lnTo>
                  <a:lnTo>
                    <a:pt x="10388" y="6193"/>
                  </a:lnTo>
                  <a:lnTo>
                    <a:pt x="10363" y="6248"/>
                  </a:lnTo>
                  <a:lnTo>
                    <a:pt x="10316" y="6242"/>
                  </a:lnTo>
                  <a:lnTo>
                    <a:pt x="10314" y="6181"/>
                  </a:lnTo>
                  <a:close/>
                  <a:moveTo>
                    <a:pt x="12355" y="6262"/>
                  </a:moveTo>
                  <a:lnTo>
                    <a:pt x="12308" y="6324"/>
                  </a:lnTo>
                  <a:lnTo>
                    <a:pt x="12291" y="6415"/>
                  </a:lnTo>
                  <a:lnTo>
                    <a:pt x="12191" y="6513"/>
                  </a:lnTo>
                  <a:lnTo>
                    <a:pt x="12127" y="6678"/>
                  </a:lnTo>
                  <a:lnTo>
                    <a:pt x="12084" y="6804"/>
                  </a:lnTo>
                  <a:lnTo>
                    <a:pt x="12134" y="6871"/>
                  </a:lnTo>
                  <a:lnTo>
                    <a:pt x="12099" y="7058"/>
                  </a:lnTo>
                  <a:lnTo>
                    <a:pt x="12152" y="7060"/>
                  </a:lnTo>
                  <a:lnTo>
                    <a:pt x="12124" y="7238"/>
                  </a:lnTo>
                  <a:lnTo>
                    <a:pt x="12167" y="7329"/>
                  </a:lnTo>
                  <a:lnTo>
                    <a:pt x="12130" y="7385"/>
                  </a:lnTo>
                  <a:lnTo>
                    <a:pt x="12179" y="7472"/>
                  </a:lnTo>
                  <a:lnTo>
                    <a:pt x="12296" y="7477"/>
                  </a:lnTo>
                  <a:lnTo>
                    <a:pt x="12346" y="7545"/>
                  </a:lnTo>
                  <a:lnTo>
                    <a:pt x="12536" y="7487"/>
                  </a:lnTo>
                  <a:lnTo>
                    <a:pt x="12559" y="7459"/>
                  </a:lnTo>
                  <a:lnTo>
                    <a:pt x="12387" y="7373"/>
                  </a:lnTo>
                  <a:lnTo>
                    <a:pt x="12306" y="7243"/>
                  </a:lnTo>
                  <a:lnTo>
                    <a:pt x="12298" y="7053"/>
                  </a:lnTo>
                  <a:lnTo>
                    <a:pt x="12274" y="6868"/>
                  </a:lnTo>
                  <a:lnTo>
                    <a:pt x="12308" y="6652"/>
                  </a:lnTo>
                  <a:lnTo>
                    <a:pt x="12373" y="6513"/>
                  </a:lnTo>
                  <a:lnTo>
                    <a:pt x="12440" y="6358"/>
                  </a:lnTo>
                  <a:lnTo>
                    <a:pt x="12425" y="6299"/>
                  </a:lnTo>
                  <a:lnTo>
                    <a:pt x="12355" y="6262"/>
                  </a:lnTo>
                  <a:close/>
                  <a:moveTo>
                    <a:pt x="10604" y="6487"/>
                  </a:moveTo>
                  <a:lnTo>
                    <a:pt x="10523" y="6516"/>
                  </a:lnTo>
                  <a:lnTo>
                    <a:pt x="10540" y="6573"/>
                  </a:lnTo>
                  <a:lnTo>
                    <a:pt x="10508" y="6615"/>
                  </a:lnTo>
                  <a:lnTo>
                    <a:pt x="10575" y="6661"/>
                  </a:lnTo>
                  <a:lnTo>
                    <a:pt x="10669" y="6595"/>
                  </a:lnTo>
                  <a:lnTo>
                    <a:pt x="10615" y="6553"/>
                  </a:lnTo>
                  <a:lnTo>
                    <a:pt x="10604" y="6487"/>
                  </a:lnTo>
                  <a:close/>
                  <a:moveTo>
                    <a:pt x="3675" y="6531"/>
                  </a:moveTo>
                  <a:lnTo>
                    <a:pt x="3640" y="6597"/>
                  </a:lnTo>
                  <a:lnTo>
                    <a:pt x="3586" y="6561"/>
                  </a:lnTo>
                  <a:lnTo>
                    <a:pt x="3546" y="6600"/>
                  </a:lnTo>
                  <a:lnTo>
                    <a:pt x="3563" y="6804"/>
                  </a:lnTo>
                  <a:lnTo>
                    <a:pt x="3585" y="6910"/>
                  </a:lnTo>
                  <a:lnTo>
                    <a:pt x="3568" y="7029"/>
                  </a:lnTo>
                  <a:lnTo>
                    <a:pt x="3493" y="6997"/>
                  </a:lnTo>
                  <a:lnTo>
                    <a:pt x="3498" y="7063"/>
                  </a:lnTo>
                  <a:lnTo>
                    <a:pt x="3637" y="7105"/>
                  </a:lnTo>
                  <a:lnTo>
                    <a:pt x="3623" y="7146"/>
                  </a:lnTo>
                  <a:lnTo>
                    <a:pt x="3509" y="7198"/>
                  </a:lnTo>
                  <a:lnTo>
                    <a:pt x="3498" y="7284"/>
                  </a:lnTo>
                  <a:lnTo>
                    <a:pt x="3513" y="7327"/>
                  </a:lnTo>
                  <a:lnTo>
                    <a:pt x="3640" y="7289"/>
                  </a:lnTo>
                  <a:lnTo>
                    <a:pt x="3717" y="7199"/>
                  </a:lnTo>
                  <a:lnTo>
                    <a:pt x="3787" y="7139"/>
                  </a:lnTo>
                  <a:lnTo>
                    <a:pt x="3750" y="7083"/>
                  </a:lnTo>
                  <a:lnTo>
                    <a:pt x="3858" y="7050"/>
                  </a:lnTo>
                  <a:lnTo>
                    <a:pt x="3881" y="6923"/>
                  </a:lnTo>
                  <a:lnTo>
                    <a:pt x="3839" y="6898"/>
                  </a:lnTo>
                  <a:lnTo>
                    <a:pt x="3863" y="6787"/>
                  </a:lnTo>
                  <a:lnTo>
                    <a:pt x="3918" y="6792"/>
                  </a:lnTo>
                  <a:lnTo>
                    <a:pt x="3938" y="6708"/>
                  </a:lnTo>
                  <a:lnTo>
                    <a:pt x="3881" y="6671"/>
                  </a:lnTo>
                  <a:lnTo>
                    <a:pt x="4015" y="6664"/>
                  </a:lnTo>
                  <a:lnTo>
                    <a:pt x="4114" y="6664"/>
                  </a:lnTo>
                  <a:lnTo>
                    <a:pt x="4156" y="6659"/>
                  </a:lnTo>
                  <a:lnTo>
                    <a:pt x="4156" y="6612"/>
                  </a:lnTo>
                  <a:lnTo>
                    <a:pt x="4094" y="6558"/>
                  </a:lnTo>
                  <a:lnTo>
                    <a:pt x="4003" y="6543"/>
                  </a:lnTo>
                  <a:lnTo>
                    <a:pt x="3766" y="6568"/>
                  </a:lnTo>
                  <a:lnTo>
                    <a:pt x="3675" y="6531"/>
                  </a:lnTo>
                  <a:close/>
                  <a:moveTo>
                    <a:pt x="962" y="6612"/>
                  </a:moveTo>
                  <a:lnTo>
                    <a:pt x="955" y="6615"/>
                  </a:lnTo>
                  <a:lnTo>
                    <a:pt x="908" y="6728"/>
                  </a:lnTo>
                  <a:lnTo>
                    <a:pt x="875" y="6822"/>
                  </a:lnTo>
                  <a:lnTo>
                    <a:pt x="871" y="6851"/>
                  </a:lnTo>
                  <a:lnTo>
                    <a:pt x="843" y="6949"/>
                  </a:lnTo>
                  <a:lnTo>
                    <a:pt x="865" y="6900"/>
                  </a:lnTo>
                  <a:lnTo>
                    <a:pt x="900" y="6802"/>
                  </a:lnTo>
                  <a:lnTo>
                    <a:pt x="935" y="6700"/>
                  </a:lnTo>
                  <a:lnTo>
                    <a:pt x="947" y="6664"/>
                  </a:lnTo>
                  <a:lnTo>
                    <a:pt x="962" y="6612"/>
                  </a:lnTo>
                  <a:close/>
                  <a:moveTo>
                    <a:pt x="818" y="7139"/>
                  </a:moveTo>
                  <a:lnTo>
                    <a:pt x="803" y="7156"/>
                  </a:lnTo>
                  <a:lnTo>
                    <a:pt x="766" y="7262"/>
                  </a:lnTo>
                  <a:lnTo>
                    <a:pt x="761" y="7311"/>
                  </a:lnTo>
                  <a:lnTo>
                    <a:pt x="737" y="7406"/>
                  </a:lnTo>
                  <a:lnTo>
                    <a:pt x="727" y="7467"/>
                  </a:lnTo>
                  <a:lnTo>
                    <a:pt x="700" y="7580"/>
                  </a:lnTo>
                  <a:lnTo>
                    <a:pt x="682" y="7614"/>
                  </a:lnTo>
                  <a:lnTo>
                    <a:pt x="667" y="7666"/>
                  </a:lnTo>
                  <a:lnTo>
                    <a:pt x="695" y="7659"/>
                  </a:lnTo>
                  <a:lnTo>
                    <a:pt x="695" y="7693"/>
                  </a:lnTo>
                  <a:lnTo>
                    <a:pt x="677" y="7738"/>
                  </a:lnTo>
                  <a:lnTo>
                    <a:pt x="672" y="7789"/>
                  </a:lnTo>
                  <a:lnTo>
                    <a:pt x="679" y="7797"/>
                  </a:lnTo>
                  <a:lnTo>
                    <a:pt x="670" y="7849"/>
                  </a:lnTo>
                  <a:lnTo>
                    <a:pt x="664" y="7911"/>
                  </a:lnTo>
                  <a:lnTo>
                    <a:pt x="642" y="8002"/>
                  </a:lnTo>
                  <a:lnTo>
                    <a:pt x="659" y="8016"/>
                  </a:lnTo>
                  <a:lnTo>
                    <a:pt x="689" y="7910"/>
                  </a:lnTo>
                  <a:lnTo>
                    <a:pt x="700" y="7842"/>
                  </a:lnTo>
                  <a:lnTo>
                    <a:pt x="717" y="7817"/>
                  </a:lnTo>
                  <a:lnTo>
                    <a:pt x="727" y="7741"/>
                  </a:lnTo>
                  <a:lnTo>
                    <a:pt x="752" y="7681"/>
                  </a:lnTo>
                  <a:lnTo>
                    <a:pt x="757" y="7646"/>
                  </a:lnTo>
                  <a:lnTo>
                    <a:pt x="786" y="7536"/>
                  </a:lnTo>
                  <a:lnTo>
                    <a:pt x="806" y="7423"/>
                  </a:lnTo>
                  <a:lnTo>
                    <a:pt x="799" y="7422"/>
                  </a:lnTo>
                  <a:lnTo>
                    <a:pt x="833" y="7284"/>
                  </a:lnTo>
                  <a:lnTo>
                    <a:pt x="855" y="7193"/>
                  </a:lnTo>
                  <a:lnTo>
                    <a:pt x="844" y="7186"/>
                  </a:lnTo>
                  <a:lnTo>
                    <a:pt x="814" y="7290"/>
                  </a:lnTo>
                  <a:lnTo>
                    <a:pt x="793" y="7324"/>
                  </a:lnTo>
                  <a:lnTo>
                    <a:pt x="752" y="7430"/>
                  </a:lnTo>
                  <a:lnTo>
                    <a:pt x="751" y="7400"/>
                  </a:lnTo>
                  <a:lnTo>
                    <a:pt x="779" y="7284"/>
                  </a:lnTo>
                  <a:lnTo>
                    <a:pt x="818" y="7139"/>
                  </a:lnTo>
                  <a:close/>
                  <a:moveTo>
                    <a:pt x="7418" y="7376"/>
                  </a:moveTo>
                  <a:lnTo>
                    <a:pt x="7299" y="7430"/>
                  </a:lnTo>
                  <a:lnTo>
                    <a:pt x="7373" y="7565"/>
                  </a:lnTo>
                  <a:lnTo>
                    <a:pt x="7338" y="7607"/>
                  </a:lnTo>
                  <a:lnTo>
                    <a:pt x="7222" y="7545"/>
                  </a:lnTo>
                  <a:lnTo>
                    <a:pt x="7273" y="7721"/>
                  </a:lnTo>
                  <a:lnTo>
                    <a:pt x="7164" y="7731"/>
                  </a:lnTo>
                  <a:lnTo>
                    <a:pt x="7278" y="7917"/>
                  </a:lnTo>
                  <a:lnTo>
                    <a:pt x="7334" y="8004"/>
                  </a:lnTo>
                  <a:lnTo>
                    <a:pt x="7406" y="8019"/>
                  </a:lnTo>
                  <a:lnTo>
                    <a:pt x="7658" y="8051"/>
                  </a:lnTo>
                  <a:lnTo>
                    <a:pt x="7822" y="7994"/>
                  </a:lnTo>
                  <a:lnTo>
                    <a:pt x="7832" y="7842"/>
                  </a:lnTo>
                  <a:lnTo>
                    <a:pt x="7919" y="7757"/>
                  </a:lnTo>
                  <a:lnTo>
                    <a:pt x="7835" y="7677"/>
                  </a:lnTo>
                  <a:lnTo>
                    <a:pt x="7683" y="7684"/>
                  </a:lnTo>
                  <a:lnTo>
                    <a:pt x="7651" y="7588"/>
                  </a:lnTo>
                  <a:lnTo>
                    <a:pt x="7504" y="7595"/>
                  </a:lnTo>
                  <a:lnTo>
                    <a:pt x="7512" y="7428"/>
                  </a:lnTo>
                  <a:lnTo>
                    <a:pt x="7418" y="7376"/>
                  </a:lnTo>
                  <a:close/>
                  <a:moveTo>
                    <a:pt x="533" y="8076"/>
                  </a:moveTo>
                  <a:lnTo>
                    <a:pt x="503" y="8134"/>
                  </a:lnTo>
                  <a:cubicBezTo>
                    <a:pt x="468" y="8339"/>
                    <a:pt x="438" y="8523"/>
                    <a:pt x="491" y="8743"/>
                  </a:cubicBezTo>
                  <a:cubicBezTo>
                    <a:pt x="531" y="8908"/>
                    <a:pt x="531" y="8878"/>
                    <a:pt x="531" y="8878"/>
                  </a:cubicBezTo>
                  <a:cubicBezTo>
                    <a:pt x="531" y="8878"/>
                    <a:pt x="561" y="9039"/>
                    <a:pt x="593" y="8994"/>
                  </a:cubicBezTo>
                  <a:lnTo>
                    <a:pt x="623" y="8807"/>
                  </a:lnTo>
                  <a:lnTo>
                    <a:pt x="655" y="8659"/>
                  </a:lnTo>
                  <a:lnTo>
                    <a:pt x="629" y="8655"/>
                  </a:lnTo>
                  <a:lnTo>
                    <a:pt x="642" y="8480"/>
                  </a:lnTo>
                  <a:lnTo>
                    <a:pt x="613" y="8448"/>
                  </a:lnTo>
                  <a:lnTo>
                    <a:pt x="562" y="8496"/>
                  </a:lnTo>
                  <a:lnTo>
                    <a:pt x="525" y="8492"/>
                  </a:lnTo>
                  <a:lnTo>
                    <a:pt x="533" y="8413"/>
                  </a:lnTo>
                  <a:lnTo>
                    <a:pt x="558" y="8406"/>
                  </a:lnTo>
                  <a:lnTo>
                    <a:pt x="588" y="8272"/>
                  </a:lnTo>
                  <a:lnTo>
                    <a:pt x="575" y="8270"/>
                  </a:lnTo>
                  <a:lnTo>
                    <a:pt x="582" y="8147"/>
                  </a:lnTo>
                  <a:lnTo>
                    <a:pt x="560" y="8182"/>
                  </a:lnTo>
                  <a:lnTo>
                    <a:pt x="550" y="8142"/>
                  </a:lnTo>
                  <a:lnTo>
                    <a:pt x="528" y="8129"/>
                  </a:lnTo>
                  <a:lnTo>
                    <a:pt x="533" y="8076"/>
                  </a:lnTo>
                  <a:close/>
                  <a:moveTo>
                    <a:pt x="629" y="8196"/>
                  </a:moveTo>
                  <a:lnTo>
                    <a:pt x="603" y="8246"/>
                  </a:lnTo>
                  <a:lnTo>
                    <a:pt x="598" y="8329"/>
                  </a:lnTo>
                  <a:lnTo>
                    <a:pt x="592" y="8438"/>
                  </a:lnTo>
                  <a:lnTo>
                    <a:pt x="603" y="8452"/>
                  </a:lnTo>
                  <a:lnTo>
                    <a:pt x="617" y="8405"/>
                  </a:lnTo>
                  <a:lnTo>
                    <a:pt x="627" y="8322"/>
                  </a:lnTo>
                  <a:lnTo>
                    <a:pt x="637" y="8203"/>
                  </a:lnTo>
                  <a:lnTo>
                    <a:pt x="629" y="8196"/>
                  </a:lnTo>
                  <a:close/>
                  <a:moveTo>
                    <a:pt x="21143" y="8294"/>
                  </a:moveTo>
                  <a:cubicBezTo>
                    <a:pt x="21150" y="8324"/>
                    <a:pt x="21160" y="8353"/>
                    <a:pt x="21167" y="8383"/>
                  </a:cubicBezTo>
                  <a:lnTo>
                    <a:pt x="21160" y="8371"/>
                  </a:lnTo>
                  <a:lnTo>
                    <a:pt x="21150" y="8341"/>
                  </a:lnTo>
                  <a:lnTo>
                    <a:pt x="21143" y="8294"/>
                  </a:lnTo>
                  <a:close/>
                  <a:moveTo>
                    <a:pt x="21175" y="8489"/>
                  </a:moveTo>
                  <a:lnTo>
                    <a:pt x="21223" y="8698"/>
                  </a:lnTo>
                  <a:lnTo>
                    <a:pt x="21197" y="8605"/>
                  </a:lnTo>
                  <a:lnTo>
                    <a:pt x="21210" y="8694"/>
                  </a:lnTo>
                  <a:lnTo>
                    <a:pt x="21233" y="8773"/>
                  </a:lnTo>
                  <a:lnTo>
                    <a:pt x="21247" y="8841"/>
                  </a:lnTo>
                  <a:lnTo>
                    <a:pt x="21257" y="8891"/>
                  </a:lnTo>
                  <a:lnTo>
                    <a:pt x="21235" y="8812"/>
                  </a:lnTo>
                  <a:lnTo>
                    <a:pt x="21233" y="8836"/>
                  </a:lnTo>
                  <a:lnTo>
                    <a:pt x="21220" y="8755"/>
                  </a:lnTo>
                  <a:lnTo>
                    <a:pt x="21197" y="8642"/>
                  </a:lnTo>
                  <a:lnTo>
                    <a:pt x="21182" y="8597"/>
                  </a:lnTo>
                  <a:lnTo>
                    <a:pt x="21193" y="8691"/>
                  </a:lnTo>
                  <a:lnTo>
                    <a:pt x="21192" y="8750"/>
                  </a:lnTo>
                  <a:lnTo>
                    <a:pt x="21207" y="8775"/>
                  </a:lnTo>
                  <a:lnTo>
                    <a:pt x="21227" y="8839"/>
                  </a:lnTo>
                  <a:lnTo>
                    <a:pt x="21235" y="8861"/>
                  </a:lnTo>
                  <a:lnTo>
                    <a:pt x="21239" y="8943"/>
                  </a:lnTo>
                  <a:lnTo>
                    <a:pt x="21257" y="9011"/>
                  </a:lnTo>
                  <a:lnTo>
                    <a:pt x="21262" y="9098"/>
                  </a:lnTo>
                  <a:lnTo>
                    <a:pt x="21247" y="9093"/>
                  </a:lnTo>
                  <a:lnTo>
                    <a:pt x="21257" y="9147"/>
                  </a:lnTo>
                  <a:lnTo>
                    <a:pt x="21272" y="9140"/>
                  </a:lnTo>
                  <a:lnTo>
                    <a:pt x="21280" y="9049"/>
                  </a:lnTo>
                  <a:lnTo>
                    <a:pt x="21270" y="8933"/>
                  </a:lnTo>
                  <a:lnTo>
                    <a:pt x="21264" y="8889"/>
                  </a:lnTo>
                  <a:lnTo>
                    <a:pt x="21269" y="8878"/>
                  </a:lnTo>
                  <a:lnTo>
                    <a:pt x="21254" y="8799"/>
                  </a:lnTo>
                  <a:lnTo>
                    <a:pt x="21228" y="8687"/>
                  </a:lnTo>
                  <a:lnTo>
                    <a:pt x="21210" y="8600"/>
                  </a:lnTo>
                  <a:lnTo>
                    <a:pt x="21175" y="8489"/>
                  </a:lnTo>
                  <a:close/>
                  <a:moveTo>
                    <a:pt x="20899" y="8691"/>
                  </a:moveTo>
                  <a:lnTo>
                    <a:pt x="20890" y="8743"/>
                  </a:lnTo>
                  <a:lnTo>
                    <a:pt x="20905" y="8895"/>
                  </a:lnTo>
                  <a:lnTo>
                    <a:pt x="20925" y="8825"/>
                  </a:lnTo>
                  <a:lnTo>
                    <a:pt x="20922" y="8760"/>
                  </a:lnTo>
                  <a:lnTo>
                    <a:pt x="20917" y="8691"/>
                  </a:lnTo>
                  <a:lnTo>
                    <a:pt x="20899" y="8691"/>
                  </a:lnTo>
                  <a:close/>
                  <a:moveTo>
                    <a:pt x="21148" y="9029"/>
                  </a:moveTo>
                  <a:lnTo>
                    <a:pt x="21125" y="9058"/>
                  </a:lnTo>
                  <a:lnTo>
                    <a:pt x="21165" y="9139"/>
                  </a:lnTo>
                  <a:lnTo>
                    <a:pt x="21200" y="9255"/>
                  </a:lnTo>
                  <a:lnTo>
                    <a:pt x="21222" y="9347"/>
                  </a:lnTo>
                  <a:lnTo>
                    <a:pt x="21247" y="9447"/>
                  </a:lnTo>
                  <a:lnTo>
                    <a:pt x="21244" y="9352"/>
                  </a:lnTo>
                  <a:lnTo>
                    <a:pt x="21197" y="9162"/>
                  </a:lnTo>
                  <a:lnTo>
                    <a:pt x="21148" y="9029"/>
                  </a:lnTo>
                  <a:close/>
                  <a:moveTo>
                    <a:pt x="21240" y="9160"/>
                  </a:moveTo>
                  <a:lnTo>
                    <a:pt x="21279" y="9342"/>
                  </a:lnTo>
                  <a:lnTo>
                    <a:pt x="21304" y="9506"/>
                  </a:lnTo>
                  <a:lnTo>
                    <a:pt x="21324" y="9681"/>
                  </a:lnTo>
                  <a:lnTo>
                    <a:pt x="21346" y="9829"/>
                  </a:lnTo>
                  <a:lnTo>
                    <a:pt x="21314" y="9527"/>
                  </a:lnTo>
                  <a:lnTo>
                    <a:pt x="21290" y="9376"/>
                  </a:lnTo>
                  <a:lnTo>
                    <a:pt x="21267" y="9218"/>
                  </a:lnTo>
                  <a:lnTo>
                    <a:pt x="21240" y="9160"/>
                  </a:lnTo>
                  <a:close/>
                  <a:moveTo>
                    <a:pt x="7800" y="9401"/>
                  </a:moveTo>
                  <a:lnTo>
                    <a:pt x="7666" y="9502"/>
                  </a:lnTo>
                  <a:lnTo>
                    <a:pt x="7547" y="9659"/>
                  </a:lnTo>
                  <a:lnTo>
                    <a:pt x="7547" y="9768"/>
                  </a:lnTo>
                  <a:lnTo>
                    <a:pt x="7472" y="9931"/>
                  </a:lnTo>
                  <a:lnTo>
                    <a:pt x="7559" y="9878"/>
                  </a:lnTo>
                  <a:lnTo>
                    <a:pt x="7565" y="9940"/>
                  </a:lnTo>
                  <a:lnTo>
                    <a:pt x="7497" y="9997"/>
                  </a:lnTo>
                  <a:lnTo>
                    <a:pt x="7497" y="10054"/>
                  </a:lnTo>
                  <a:lnTo>
                    <a:pt x="7596" y="10140"/>
                  </a:lnTo>
                  <a:lnTo>
                    <a:pt x="7611" y="10278"/>
                  </a:lnTo>
                  <a:lnTo>
                    <a:pt x="7554" y="10371"/>
                  </a:lnTo>
                  <a:lnTo>
                    <a:pt x="7418" y="10287"/>
                  </a:lnTo>
                  <a:lnTo>
                    <a:pt x="7348" y="10388"/>
                  </a:lnTo>
                  <a:lnTo>
                    <a:pt x="7360" y="10505"/>
                  </a:lnTo>
                  <a:lnTo>
                    <a:pt x="7234" y="10507"/>
                  </a:lnTo>
                  <a:lnTo>
                    <a:pt x="7231" y="10588"/>
                  </a:lnTo>
                  <a:lnTo>
                    <a:pt x="7375" y="10694"/>
                  </a:lnTo>
                  <a:lnTo>
                    <a:pt x="7269" y="10687"/>
                  </a:lnTo>
                  <a:lnTo>
                    <a:pt x="7040" y="10788"/>
                  </a:lnTo>
                  <a:lnTo>
                    <a:pt x="7078" y="10850"/>
                  </a:lnTo>
                  <a:lnTo>
                    <a:pt x="7179" y="10822"/>
                  </a:lnTo>
                  <a:lnTo>
                    <a:pt x="7266" y="10889"/>
                  </a:lnTo>
                  <a:lnTo>
                    <a:pt x="7368" y="10842"/>
                  </a:lnTo>
                  <a:lnTo>
                    <a:pt x="7401" y="10898"/>
                  </a:lnTo>
                  <a:lnTo>
                    <a:pt x="7599" y="10930"/>
                  </a:lnTo>
                  <a:lnTo>
                    <a:pt x="7738" y="10992"/>
                  </a:lnTo>
                  <a:lnTo>
                    <a:pt x="7867" y="10938"/>
                  </a:lnTo>
                  <a:lnTo>
                    <a:pt x="7858" y="10830"/>
                  </a:lnTo>
                  <a:lnTo>
                    <a:pt x="7929" y="10800"/>
                  </a:lnTo>
                  <a:lnTo>
                    <a:pt x="7982" y="10692"/>
                  </a:lnTo>
                  <a:lnTo>
                    <a:pt x="7872" y="10610"/>
                  </a:lnTo>
                  <a:lnTo>
                    <a:pt x="7870" y="10529"/>
                  </a:lnTo>
                  <a:lnTo>
                    <a:pt x="7887" y="10305"/>
                  </a:lnTo>
                  <a:lnTo>
                    <a:pt x="7833" y="10248"/>
                  </a:lnTo>
                  <a:lnTo>
                    <a:pt x="7837" y="9987"/>
                  </a:lnTo>
                  <a:lnTo>
                    <a:pt x="7748" y="9931"/>
                  </a:lnTo>
                  <a:lnTo>
                    <a:pt x="7897" y="9815"/>
                  </a:lnTo>
                  <a:lnTo>
                    <a:pt x="7982" y="9687"/>
                  </a:lnTo>
                  <a:lnTo>
                    <a:pt x="7887" y="9642"/>
                  </a:lnTo>
                  <a:lnTo>
                    <a:pt x="7788" y="9622"/>
                  </a:lnTo>
                  <a:lnTo>
                    <a:pt x="7967" y="9484"/>
                  </a:lnTo>
                  <a:lnTo>
                    <a:pt x="7858" y="9448"/>
                  </a:lnTo>
                  <a:lnTo>
                    <a:pt x="7800" y="9401"/>
                  </a:lnTo>
                  <a:close/>
                  <a:moveTo>
                    <a:pt x="20753" y="9539"/>
                  </a:moveTo>
                  <a:lnTo>
                    <a:pt x="20740" y="9618"/>
                  </a:lnTo>
                  <a:lnTo>
                    <a:pt x="20733" y="9805"/>
                  </a:lnTo>
                  <a:lnTo>
                    <a:pt x="20748" y="9925"/>
                  </a:lnTo>
                  <a:lnTo>
                    <a:pt x="20800" y="10014"/>
                  </a:lnTo>
                  <a:lnTo>
                    <a:pt x="20838" y="9930"/>
                  </a:lnTo>
                  <a:lnTo>
                    <a:pt x="20830" y="9753"/>
                  </a:lnTo>
                  <a:lnTo>
                    <a:pt x="20800" y="9657"/>
                  </a:lnTo>
                  <a:lnTo>
                    <a:pt x="20782" y="9548"/>
                  </a:lnTo>
                  <a:lnTo>
                    <a:pt x="20753" y="9539"/>
                  </a:lnTo>
                  <a:close/>
                  <a:moveTo>
                    <a:pt x="21269" y="9553"/>
                  </a:moveTo>
                  <a:lnTo>
                    <a:pt x="21277" y="9645"/>
                  </a:lnTo>
                  <a:lnTo>
                    <a:pt x="21300" y="9729"/>
                  </a:lnTo>
                  <a:lnTo>
                    <a:pt x="21310" y="9713"/>
                  </a:lnTo>
                  <a:lnTo>
                    <a:pt x="21280" y="9554"/>
                  </a:lnTo>
                  <a:lnTo>
                    <a:pt x="21269" y="9553"/>
                  </a:lnTo>
                  <a:close/>
                  <a:moveTo>
                    <a:pt x="7279" y="9866"/>
                  </a:moveTo>
                  <a:lnTo>
                    <a:pt x="7172" y="9904"/>
                  </a:lnTo>
                  <a:lnTo>
                    <a:pt x="6983" y="9960"/>
                  </a:lnTo>
                  <a:lnTo>
                    <a:pt x="6939" y="10155"/>
                  </a:lnTo>
                  <a:lnTo>
                    <a:pt x="6772" y="10280"/>
                  </a:lnTo>
                  <a:lnTo>
                    <a:pt x="6891" y="10384"/>
                  </a:lnTo>
                  <a:lnTo>
                    <a:pt x="7108" y="10383"/>
                  </a:lnTo>
                  <a:lnTo>
                    <a:pt x="7254" y="10271"/>
                  </a:lnTo>
                  <a:lnTo>
                    <a:pt x="7298" y="10144"/>
                  </a:lnTo>
                  <a:lnTo>
                    <a:pt x="7403" y="10056"/>
                  </a:lnTo>
                  <a:lnTo>
                    <a:pt x="7358" y="9899"/>
                  </a:lnTo>
                  <a:lnTo>
                    <a:pt x="7279" y="9866"/>
                  </a:lnTo>
                  <a:close/>
                  <a:moveTo>
                    <a:pt x="21413" y="9962"/>
                  </a:moveTo>
                  <a:cubicBezTo>
                    <a:pt x="21414" y="9976"/>
                    <a:pt x="21415" y="9990"/>
                    <a:pt x="21416" y="10004"/>
                  </a:cubicBezTo>
                  <a:lnTo>
                    <a:pt x="21414" y="9997"/>
                  </a:lnTo>
                  <a:lnTo>
                    <a:pt x="21413" y="9962"/>
                  </a:lnTo>
                  <a:close/>
                  <a:moveTo>
                    <a:pt x="21172" y="10078"/>
                  </a:moveTo>
                  <a:lnTo>
                    <a:pt x="21177" y="10164"/>
                  </a:lnTo>
                  <a:lnTo>
                    <a:pt x="21197" y="10367"/>
                  </a:lnTo>
                  <a:lnTo>
                    <a:pt x="21210" y="10524"/>
                  </a:lnTo>
                  <a:lnTo>
                    <a:pt x="21203" y="10704"/>
                  </a:lnTo>
                  <a:lnTo>
                    <a:pt x="21215" y="10857"/>
                  </a:lnTo>
                  <a:lnTo>
                    <a:pt x="21222" y="10862"/>
                  </a:lnTo>
                  <a:lnTo>
                    <a:pt x="21230" y="10812"/>
                  </a:lnTo>
                  <a:lnTo>
                    <a:pt x="21240" y="10680"/>
                  </a:lnTo>
                  <a:lnTo>
                    <a:pt x="21228" y="10489"/>
                  </a:lnTo>
                  <a:lnTo>
                    <a:pt x="21232" y="10445"/>
                  </a:lnTo>
                  <a:lnTo>
                    <a:pt x="21215" y="10290"/>
                  </a:lnTo>
                  <a:lnTo>
                    <a:pt x="21195" y="10182"/>
                  </a:lnTo>
                  <a:lnTo>
                    <a:pt x="21188" y="10122"/>
                  </a:lnTo>
                  <a:lnTo>
                    <a:pt x="21172" y="10078"/>
                  </a:lnTo>
                  <a:close/>
                  <a:moveTo>
                    <a:pt x="9248" y="10413"/>
                  </a:moveTo>
                  <a:lnTo>
                    <a:pt x="9087" y="10440"/>
                  </a:lnTo>
                  <a:lnTo>
                    <a:pt x="9084" y="10519"/>
                  </a:lnTo>
                  <a:lnTo>
                    <a:pt x="9167" y="10649"/>
                  </a:lnTo>
                  <a:lnTo>
                    <a:pt x="9261" y="10512"/>
                  </a:lnTo>
                  <a:lnTo>
                    <a:pt x="9248" y="10413"/>
                  </a:lnTo>
                  <a:close/>
                  <a:moveTo>
                    <a:pt x="21295" y="10714"/>
                  </a:moveTo>
                  <a:lnTo>
                    <a:pt x="21284" y="10795"/>
                  </a:lnTo>
                  <a:lnTo>
                    <a:pt x="21300" y="11054"/>
                  </a:lnTo>
                  <a:lnTo>
                    <a:pt x="21319" y="11243"/>
                  </a:lnTo>
                  <a:lnTo>
                    <a:pt x="21329" y="11204"/>
                  </a:lnTo>
                  <a:lnTo>
                    <a:pt x="21326" y="11061"/>
                  </a:lnTo>
                  <a:lnTo>
                    <a:pt x="21310" y="10999"/>
                  </a:lnTo>
                  <a:lnTo>
                    <a:pt x="21302" y="10889"/>
                  </a:lnTo>
                  <a:lnTo>
                    <a:pt x="21295" y="10714"/>
                  </a:lnTo>
                  <a:close/>
                  <a:moveTo>
                    <a:pt x="21438" y="11211"/>
                  </a:moveTo>
                  <a:cubicBezTo>
                    <a:pt x="21437" y="11239"/>
                    <a:pt x="21434" y="11268"/>
                    <a:pt x="21433" y="11297"/>
                  </a:cubicBezTo>
                  <a:lnTo>
                    <a:pt x="21431" y="11307"/>
                  </a:lnTo>
                  <a:lnTo>
                    <a:pt x="21438" y="11211"/>
                  </a:lnTo>
                  <a:close/>
                  <a:moveTo>
                    <a:pt x="21275" y="11238"/>
                  </a:moveTo>
                  <a:lnTo>
                    <a:pt x="21267" y="11275"/>
                  </a:lnTo>
                  <a:lnTo>
                    <a:pt x="21270" y="11340"/>
                  </a:lnTo>
                  <a:lnTo>
                    <a:pt x="21304" y="11467"/>
                  </a:lnTo>
                  <a:lnTo>
                    <a:pt x="21302" y="11305"/>
                  </a:lnTo>
                  <a:lnTo>
                    <a:pt x="21289" y="11258"/>
                  </a:lnTo>
                  <a:lnTo>
                    <a:pt x="21275" y="11238"/>
                  </a:lnTo>
                  <a:close/>
                  <a:moveTo>
                    <a:pt x="21342" y="11345"/>
                  </a:moveTo>
                  <a:lnTo>
                    <a:pt x="21329" y="11352"/>
                  </a:lnTo>
                  <a:lnTo>
                    <a:pt x="21329" y="11549"/>
                  </a:lnTo>
                  <a:lnTo>
                    <a:pt x="21326" y="11669"/>
                  </a:lnTo>
                  <a:lnTo>
                    <a:pt x="21326" y="11749"/>
                  </a:lnTo>
                  <a:lnTo>
                    <a:pt x="21342" y="11637"/>
                  </a:lnTo>
                  <a:lnTo>
                    <a:pt x="21342" y="11552"/>
                  </a:lnTo>
                  <a:lnTo>
                    <a:pt x="21351" y="11473"/>
                  </a:lnTo>
                  <a:lnTo>
                    <a:pt x="21342" y="11448"/>
                  </a:lnTo>
                  <a:lnTo>
                    <a:pt x="21342" y="11345"/>
                  </a:lnTo>
                  <a:close/>
                  <a:moveTo>
                    <a:pt x="13977" y="11692"/>
                  </a:moveTo>
                  <a:lnTo>
                    <a:pt x="14034" y="11791"/>
                  </a:lnTo>
                  <a:lnTo>
                    <a:pt x="14071" y="11970"/>
                  </a:lnTo>
                  <a:lnTo>
                    <a:pt x="13958" y="11985"/>
                  </a:lnTo>
                  <a:lnTo>
                    <a:pt x="13866" y="12051"/>
                  </a:lnTo>
                  <a:lnTo>
                    <a:pt x="13901" y="12180"/>
                  </a:lnTo>
                  <a:lnTo>
                    <a:pt x="13778" y="12207"/>
                  </a:lnTo>
                  <a:lnTo>
                    <a:pt x="13798" y="12263"/>
                  </a:lnTo>
                  <a:lnTo>
                    <a:pt x="13880" y="12283"/>
                  </a:lnTo>
                  <a:lnTo>
                    <a:pt x="13982" y="12419"/>
                  </a:lnTo>
                  <a:lnTo>
                    <a:pt x="14144" y="12423"/>
                  </a:lnTo>
                  <a:lnTo>
                    <a:pt x="14188" y="12475"/>
                  </a:lnTo>
                  <a:lnTo>
                    <a:pt x="14179" y="12559"/>
                  </a:lnTo>
                  <a:lnTo>
                    <a:pt x="14199" y="12598"/>
                  </a:lnTo>
                  <a:lnTo>
                    <a:pt x="14273" y="12694"/>
                  </a:lnTo>
                  <a:lnTo>
                    <a:pt x="14246" y="12562"/>
                  </a:lnTo>
                  <a:lnTo>
                    <a:pt x="14332" y="12478"/>
                  </a:lnTo>
                  <a:lnTo>
                    <a:pt x="14400" y="12561"/>
                  </a:lnTo>
                  <a:lnTo>
                    <a:pt x="14526" y="12625"/>
                  </a:lnTo>
                  <a:lnTo>
                    <a:pt x="14432" y="12726"/>
                  </a:lnTo>
                  <a:lnTo>
                    <a:pt x="14300" y="12732"/>
                  </a:lnTo>
                  <a:lnTo>
                    <a:pt x="14315" y="12889"/>
                  </a:lnTo>
                  <a:lnTo>
                    <a:pt x="14404" y="12864"/>
                  </a:lnTo>
                  <a:lnTo>
                    <a:pt x="14407" y="12995"/>
                  </a:lnTo>
                  <a:lnTo>
                    <a:pt x="14526" y="13010"/>
                  </a:lnTo>
                  <a:lnTo>
                    <a:pt x="14561" y="13195"/>
                  </a:lnTo>
                  <a:lnTo>
                    <a:pt x="14623" y="13305"/>
                  </a:lnTo>
                  <a:lnTo>
                    <a:pt x="14621" y="13349"/>
                  </a:lnTo>
                  <a:lnTo>
                    <a:pt x="14424" y="13478"/>
                  </a:lnTo>
                  <a:lnTo>
                    <a:pt x="14223" y="13522"/>
                  </a:lnTo>
                  <a:lnTo>
                    <a:pt x="14106" y="13470"/>
                  </a:lnTo>
                  <a:lnTo>
                    <a:pt x="13967" y="13480"/>
                  </a:lnTo>
                  <a:lnTo>
                    <a:pt x="13891" y="13367"/>
                  </a:lnTo>
                  <a:lnTo>
                    <a:pt x="13866" y="13283"/>
                  </a:lnTo>
                  <a:lnTo>
                    <a:pt x="13905" y="13226"/>
                  </a:lnTo>
                  <a:lnTo>
                    <a:pt x="13913" y="13157"/>
                  </a:lnTo>
                  <a:lnTo>
                    <a:pt x="13901" y="13015"/>
                  </a:lnTo>
                  <a:lnTo>
                    <a:pt x="14005" y="12963"/>
                  </a:lnTo>
                  <a:lnTo>
                    <a:pt x="13952" y="12931"/>
                  </a:lnTo>
                  <a:lnTo>
                    <a:pt x="13888" y="12943"/>
                  </a:lnTo>
                  <a:lnTo>
                    <a:pt x="13789" y="12842"/>
                  </a:lnTo>
                  <a:lnTo>
                    <a:pt x="13697" y="12773"/>
                  </a:lnTo>
                  <a:lnTo>
                    <a:pt x="13503" y="12610"/>
                  </a:lnTo>
                  <a:lnTo>
                    <a:pt x="13485" y="12487"/>
                  </a:lnTo>
                  <a:lnTo>
                    <a:pt x="13329" y="12354"/>
                  </a:lnTo>
                  <a:lnTo>
                    <a:pt x="13404" y="12131"/>
                  </a:lnTo>
                  <a:lnTo>
                    <a:pt x="13515" y="12066"/>
                  </a:lnTo>
                  <a:lnTo>
                    <a:pt x="13540" y="11941"/>
                  </a:lnTo>
                  <a:lnTo>
                    <a:pt x="13640" y="11867"/>
                  </a:lnTo>
                  <a:lnTo>
                    <a:pt x="13752" y="11741"/>
                  </a:lnTo>
                  <a:lnTo>
                    <a:pt x="13865" y="11746"/>
                  </a:lnTo>
                  <a:lnTo>
                    <a:pt x="13977" y="11692"/>
                  </a:lnTo>
                  <a:close/>
                  <a:moveTo>
                    <a:pt x="8387" y="12712"/>
                  </a:moveTo>
                  <a:lnTo>
                    <a:pt x="8289" y="12758"/>
                  </a:lnTo>
                  <a:lnTo>
                    <a:pt x="8248" y="12817"/>
                  </a:lnTo>
                  <a:lnTo>
                    <a:pt x="8252" y="12945"/>
                  </a:lnTo>
                  <a:lnTo>
                    <a:pt x="8305" y="12997"/>
                  </a:lnTo>
                  <a:lnTo>
                    <a:pt x="8377" y="12870"/>
                  </a:lnTo>
                  <a:lnTo>
                    <a:pt x="8387" y="12712"/>
                  </a:lnTo>
                  <a:close/>
                  <a:moveTo>
                    <a:pt x="8295" y="13025"/>
                  </a:moveTo>
                  <a:lnTo>
                    <a:pt x="8217" y="13062"/>
                  </a:lnTo>
                  <a:lnTo>
                    <a:pt x="8145" y="13034"/>
                  </a:lnTo>
                  <a:lnTo>
                    <a:pt x="8153" y="13143"/>
                  </a:lnTo>
                  <a:lnTo>
                    <a:pt x="8113" y="13355"/>
                  </a:lnTo>
                  <a:lnTo>
                    <a:pt x="8156" y="13418"/>
                  </a:lnTo>
                  <a:lnTo>
                    <a:pt x="8223" y="13374"/>
                  </a:lnTo>
                  <a:lnTo>
                    <a:pt x="8285" y="13401"/>
                  </a:lnTo>
                  <a:lnTo>
                    <a:pt x="8351" y="13172"/>
                  </a:lnTo>
                  <a:lnTo>
                    <a:pt x="8295" y="13025"/>
                  </a:lnTo>
                  <a:close/>
                  <a:moveTo>
                    <a:pt x="8659" y="13682"/>
                  </a:moveTo>
                  <a:lnTo>
                    <a:pt x="8623" y="13768"/>
                  </a:lnTo>
                  <a:lnTo>
                    <a:pt x="8811" y="13897"/>
                  </a:lnTo>
                  <a:lnTo>
                    <a:pt x="8883" y="13931"/>
                  </a:lnTo>
                  <a:lnTo>
                    <a:pt x="8987" y="14017"/>
                  </a:lnTo>
                  <a:lnTo>
                    <a:pt x="9029" y="13931"/>
                  </a:lnTo>
                  <a:lnTo>
                    <a:pt x="9013" y="13874"/>
                  </a:lnTo>
                  <a:lnTo>
                    <a:pt x="9084" y="13742"/>
                  </a:lnTo>
                  <a:lnTo>
                    <a:pt x="8973" y="13739"/>
                  </a:lnTo>
                  <a:lnTo>
                    <a:pt x="8824" y="13731"/>
                  </a:lnTo>
                  <a:lnTo>
                    <a:pt x="8659" y="13682"/>
                  </a:lnTo>
                  <a:close/>
                  <a:moveTo>
                    <a:pt x="11906" y="14274"/>
                  </a:moveTo>
                  <a:lnTo>
                    <a:pt x="11772" y="14342"/>
                  </a:lnTo>
                  <a:lnTo>
                    <a:pt x="11663" y="14348"/>
                  </a:lnTo>
                  <a:lnTo>
                    <a:pt x="11645" y="14392"/>
                  </a:lnTo>
                  <a:lnTo>
                    <a:pt x="11633" y="14394"/>
                  </a:lnTo>
                  <a:lnTo>
                    <a:pt x="11561" y="14407"/>
                  </a:lnTo>
                  <a:lnTo>
                    <a:pt x="11601" y="14475"/>
                  </a:lnTo>
                  <a:lnTo>
                    <a:pt x="11677" y="14491"/>
                  </a:lnTo>
                  <a:lnTo>
                    <a:pt x="11829" y="14406"/>
                  </a:lnTo>
                  <a:lnTo>
                    <a:pt x="11824" y="14392"/>
                  </a:lnTo>
                  <a:lnTo>
                    <a:pt x="11809" y="14360"/>
                  </a:lnTo>
                  <a:lnTo>
                    <a:pt x="11906" y="14274"/>
                  </a:lnTo>
                  <a:close/>
                  <a:moveTo>
                    <a:pt x="10257" y="14320"/>
                  </a:moveTo>
                  <a:lnTo>
                    <a:pt x="10227" y="14392"/>
                  </a:lnTo>
                  <a:lnTo>
                    <a:pt x="10413" y="14434"/>
                  </a:lnTo>
                  <a:lnTo>
                    <a:pt x="10410" y="14463"/>
                  </a:lnTo>
                  <a:lnTo>
                    <a:pt x="10631" y="14453"/>
                  </a:lnTo>
                  <a:lnTo>
                    <a:pt x="10651" y="14402"/>
                  </a:lnTo>
                  <a:lnTo>
                    <a:pt x="10567" y="14422"/>
                  </a:lnTo>
                  <a:lnTo>
                    <a:pt x="10570" y="14390"/>
                  </a:lnTo>
                  <a:lnTo>
                    <a:pt x="10458" y="14375"/>
                  </a:lnTo>
                  <a:lnTo>
                    <a:pt x="10339" y="14382"/>
                  </a:lnTo>
                  <a:lnTo>
                    <a:pt x="10257" y="14320"/>
                  </a:lnTo>
                  <a:close/>
                  <a:moveTo>
                    <a:pt x="9382" y="14353"/>
                  </a:moveTo>
                  <a:lnTo>
                    <a:pt x="9353" y="14412"/>
                  </a:lnTo>
                  <a:lnTo>
                    <a:pt x="9315" y="14507"/>
                  </a:lnTo>
                  <a:lnTo>
                    <a:pt x="9338" y="14488"/>
                  </a:lnTo>
                  <a:lnTo>
                    <a:pt x="9390" y="14446"/>
                  </a:lnTo>
                  <a:lnTo>
                    <a:pt x="9434" y="14375"/>
                  </a:lnTo>
                  <a:lnTo>
                    <a:pt x="9382" y="14353"/>
                  </a:lnTo>
                  <a:close/>
                  <a:moveTo>
                    <a:pt x="9191" y="14454"/>
                  </a:moveTo>
                  <a:lnTo>
                    <a:pt x="9152" y="14510"/>
                  </a:lnTo>
                  <a:lnTo>
                    <a:pt x="9111" y="14564"/>
                  </a:lnTo>
                  <a:lnTo>
                    <a:pt x="9040" y="14566"/>
                  </a:lnTo>
                  <a:lnTo>
                    <a:pt x="9101" y="14606"/>
                  </a:lnTo>
                  <a:lnTo>
                    <a:pt x="9166" y="14623"/>
                  </a:lnTo>
                  <a:lnTo>
                    <a:pt x="9219" y="14579"/>
                  </a:lnTo>
                  <a:lnTo>
                    <a:pt x="9231" y="14502"/>
                  </a:lnTo>
                  <a:lnTo>
                    <a:pt x="9191" y="14454"/>
                  </a:lnTo>
                  <a:close/>
                  <a:moveTo>
                    <a:pt x="19285" y="14894"/>
                  </a:moveTo>
                  <a:lnTo>
                    <a:pt x="19196" y="14911"/>
                  </a:lnTo>
                  <a:lnTo>
                    <a:pt x="19183" y="15160"/>
                  </a:lnTo>
                  <a:lnTo>
                    <a:pt x="19230" y="15308"/>
                  </a:lnTo>
                  <a:lnTo>
                    <a:pt x="19297" y="15343"/>
                  </a:lnTo>
                  <a:lnTo>
                    <a:pt x="19389" y="15209"/>
                  </a:lnTo>
                  <a:lnTo>
                    <a:pt x="19429" y="15124"/>
                  </a:lnTo>
                  <a:lnTo>
                    <a:pt x="19426" y="14983"/>
                  </a:lnTo>
                  <a:lnTo>
                    <a:pt x="19352" y="14921"/>
                  </a:lnTo>
                  <a:lnTo>
                    <a:pt x="19285" y="14894"/>
                  </a:lnTo>
                  <a:close/>
                  <a:moveTo>
                    <a:pt x="15580" y="19577"/>
                  </a:moveTo>
                  <a:lnTo>
                    <a:pt x="15512" y="19590"/>
                  </a:lnTo>
                  <a:lnTo>
                    <a:pt x="15368" y="19691"/>
                  </a:lnTo>
                  <a:lnTo>
                    <a:pt x="15416" y="19703"/>
                  </a:lnTo>
                  <a:lnTo>
                    <a:pt x="15468" y="19700"/>
                  </a:lnTo>
                  <a:lnTo>
                    <a:pt x="15493" y="19698"/>
                  </a:lnTo>
                  <a:lnTo>
                    <a:pt x="15524" y="19649"/>
                  </a:lnTo>
                  <a:lnTo>
                    <a:pt x="15596" y="19582"/>
                  </a:lnTo>
                  <a:lnTo>
                    <a:pt x="15580" y="19577"/>
                  </a:lnTo>
                  <a:close/>
                  <a:moveTo>
                    <a:pt x="14712" y="20008"/>
                  </a:moveTo>
                  <a:lnTo>
                    <a:pt x="14650" y="20060"/>
                  </a:lnTo>
                  <a:lnTo>
                    <a:pt x="14636" y="20105"/>
                  </a:lnTo>
                  <a:lnTo>
                    <a:pt x="14533" y="20184"/>
                  </a:lnTo>
                  <a:lnTo>
                    <a:pt x="14462" y="20200"/>
                  </a:lnTo>
                  <a:lnTo>
                    <a:pt x="14479" y="20221"/>
                  </a:lnTo>
                  <a:lnTo>
                    <a:pt x="14420" y="20272"/>
                  </a:lnTo>
                  <a:lnTo>
                    <a:pt x="14271" y="20356"/>
                  </a:lnTo>
                  <a:lnTo>
                    <a:pt x="14164" y="20420"/>
                  </a:lnTo>
                  <a:lnTo>
                    <a:pt x="14089" y="20444"/>
                  </a:lnTo>
                  <a:lnTo>
                    <a:pt x="14024" y="20472"/>
                  </a:lnTo>
                  <a:lnTo>
                    <a:pt x="13925" y="20511"/>
                  </a:lnTo>
                  <a:lnTo>
                    <a:pt x="13840" y="20534"/>
                  </a:lnTo>
                  <a:lnTo>
                    <a:pt x="13806" y="20580"/>
                  </a:lnTo>
                  <a:lnTo>
                    <a:pt x="13737" y="20629"/>
                  </a:lnTo>
                  <a:lnTo>
                    <a:pt x="13736" y="20678"/>
                  </a:lnTo>
                  <a:lnTo>
                    <a:pt x="13758" y="20704"/>
                  </a:lnTo>
                  <a:lnTo>
                    <a:pt x="13788" y="20720"/>
                  </a:lnTo>
                  <a:lnTo>
                    <a:pt x="13761" y="20755"/>
                  </a:lnTo>
                  <a:lnTo>
                    <a:pt x="13667" y="20814"/>
                  </a:lnTo>
                  <a:lnTo>
                    <a:pt x="13659" y="20829"/>
                  </a:lnTo>
                  <a:lnTo>
                    <a:pt x="13580" y="20856"/>
                  </a:lnTo>
                  <a:lnTo>
                    <a:pt x="13535" y="20896"/>
                  </a:lnTo>
                  <a:lnTo>
                    <a:pt x="13537" y="20923"/>
                  </a:lnTo>
                  <a:lnTo>
                    <a:pt x="13578" y="20942"/>
                  </a:lnTo>
                  <a:lnTo>
                    <a:pt x="13570" y="20972"/>
                  </a:lnTo>
                  <a:lnTo>
                    <a:pt x="13602" y="20981"/>
                  </a:lnTo>
                  <a:lnTo>
                    <a:pt x="13722" y="20960"/>
                  </a:lnTo>
                  <a:lnTo>
                    <a:pt x="13808" y="20944"/>
                  </a:lnTo>
                  <a:lnTo>
                    <a:pt x="13958" y="20890"/>
                  </a:lnTo>
                  <a:lnTo>
                    <a:pt x="14094" y="20843"/>
                  </a:lnTo>
                  <a:lnTo>
                    <a:pt x="14198" y="20777"/>
                  </a:lnTo>
                  <a:lnTo>
                    <a:pt x="14295" y="20698"/>
                  </a:lnTo>
                  <a:lnTo>
                    <a:pt x="14440" y="20577"/>
                  </a:lnTo>
                  <a:lnTo>
                    <a:pt x="14554" y="20477"/>
                  </a:lnTo>
                  <a:lnTo>
                    <a:pt x="14645" y="20390"/>
                  </a:lnTo>
                  <a:lnTo>
                    <a:pt x="14673" y="20336"/>
                  </a:lnTo>
                  <a:lnTo>
                    <a:pt x="14723" y="20306"/>
                  </a:lnTo>
                  <a:lnTo>
                    <a:pt x="14747" y="20275"/>
                  </a:lnTo>
                  <a:lnTo>
                    <a:pt x="14730" y="20238"/>
                  </a:lnTo>
                  <a:lnTo>
                    <a:pt x="14767" y="20208"/>
                  </a:lnTo>
                  <a:lnTo>
                    <a:pt x="14812" y="20226"/>
                  </a:lnTo>
                  <a:lnTo>
                    <a:pt x="14847" y="20198"/>
                  </a:lnTo>
                  <a:lnTo>
                    <a:pt x="14872" y="20159"/>
                  </a:lnTo>
                  <a:lnTo>
                    <a:pt x="14839" y="20144"/>
                  </a:lnTo>
                  <a:lnTo>
                    <a:pt x="14832" y="20070"/>
                  </a:lnTo>
                  <a:lnTo>
                    <a:pt x="14802" y="20036"/>
                  </a:lnTo>
                  <a:lnTo>
                    <a:pt x="14765" y="20021"/>
                  </a:lnTo>
                  <a:lnTo>
                    <a:pt x="14712" y="20008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47" name="NASA">
              <a:extLst>
                <a:ext uri="{FF2B5EF4-FFF2-40B4-BE49-F238E27FC236}">
                  <a16:creationId xmlns:a16="http://schemas.microsoft.com/office/drawing/2014/main" id="{81E518E1-3C1B-5D48-B5A1-0C27B5EF33B2}"/>
                </a:ext>
              </a:extLst>
            </p:cNvPr>
            <p:cNvSpPr txBox="1"/>
            <p:nvPr/>
          </p:nvSpPr>
          <p:spPr>
            <a:xfrm>
              <a:off x="9429575" y="17318540"/>
              <a:ext cx="2319674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r>
                <a:rPr lang="en-US" sz="2400" dirty="0"/>
                <a:t>Earth observation</a:t>
              </a:r>
              <a:endParaRPr sz="2400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4854A2D-791D-6141-9DF7-75644B433BBE}"/>
              </a:ext>
            </a:extLst>
          </p:cNvPr>
          <p:cNvGrpSpPr/>
          <p:nvPr/>
        </p:nvGrpSpPr>
        <p:grpSpPr>
          <a:xfrm>
            <a:off x="9838944" y="28779500"/>
            <a:ext cx="3493008" cy="2768895"/>
            <a:chOff x="9520651" y="28198935"/>
            <a:chExt cx="2929520" cy="2240491"/>
          </a:xfrm>
        </p:grpSpPr>
        <p:sp>
          <p:nvSpPr>
            <p:cNvPr id="45" name="Phone">
              <a:extLst>
                <a:ext uri="{FF2B5EF4-FFF2-40B4-BE49-F238E27FC236}">
                  <a16:creationId xmlns:a16="http://schemas.microsoft.com/office/drawing/2014/main" id="{62232F59-AF47-294E-BD1E-46D9A73AFA03}"/>
                </a:ext>
              </a:extLst>
            </p:cNvPr>
            <p:cNvSpPr/>
            <p:nvPr/>
          </p:nvSpPr>
          <p:spPr>
            <a:xfrm>
              <a:off x="10580293" y="28198935"/>
              <a:ext cx="741344" cy="1526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" y="0"/>
                  </a:moveTo>
                  <a:cubicBezTo>
                    <a:pt x="934" y="0"/>
                    <a:pt x="0" y="453"/>
                    <a:pt x="0" y="1004"/>
                  </a:cubicBezTo>
                  <a:lnTo>
                    <a:pt x="0" y="20596"/>
                  </a:lnTo>
                  <a:cubicBezTo>
                    <a:pt x="0" y="21152"/>
                    <a:pt x="934" y="21600"/>
                    <a:pt x="2068" y="21600"/>
                  </a:cubicBezTo>
                  <a:lnTo>
                    <a:pt x="19532" y="21600"/>
                  </a:lnTo>
                  <a:cubicBezTo>
                    <a:pt x="20666" y="21600"/>
                    <a:pt x="21600" y="21147"/>
                    <a:pt x="21600" y="20596"/>
                  </a:cubicBezTo>
                  <a:lnTo>
                    <a:pt x="21600" y="1004"/>
                  </a:lnTo>
                  <a:cubicBezTo>
                    <a:pt x="21600" y="453"/>
                    <a:pt x="20677" y="0"/>
                    <a:pt x="19532" y="0"/>
                  </a:cubicBezTo>
                  <a:lnTo>
                    <a:pt x="2068" y="0"/>
                  </a:lnTo>
                  <a:close/>
                  <a:moveTo>
                    <a:pt x="9142" y="1350"/>
                  </a:moveTo>
                  <a:lnTo>
                    <a:pt x="12468" y="1350"/>
                  </a:lnTo>
                  <a:cubicBezTo>
                    <a:pt x="12758" y="1350"/>
                    <a:pt x="12990" y="1463"/>
                    <a:pt x="12990" y="1604"/>
                  </a:cubicBezTo>
                  <a:cubicBezTo>
                    <a:pt x="12990" y="1744"/>
                    <a:pt x="12758" y="1858"/>
                    <a:pt x="12468" y="1858"/>
                  </a:cubicBezTo>
                  <a:lnTo>
                    <a:pt x="9142" y="1858"/>
                  </a:lnTo>
                  <a:cubicBezTo>
                    <a:pt x="8853" y="1858"/>
                    <a:pt x="8621" y="1744"/>
                    <a:pt x="8621" y="1604"/>
                  </a:cubicBezTo>
                  <a:cubicBezTo>
                    <a:pt x="8621" y="1463"/>
                    <a:pt x="8853" y="1350"/>
                    <a:pt x="9142" y="1350"/>
                  </a:cubicBezTo>
                  <a:close/>
                  <a:moveTo>
                    <a:pt x="1477" y="2927"/>
                  </a:moveTo>
                  <a:lnTo>
                    <a:pt x="20123" y="2927"/>
                  </a:lnTo>
                  <a:lnTo>
                    <a:pt x="20123" y="18985"/>
                  </a:lnTo>
                  <a:lnTo>
                    <a:pt x="1477" y="18985"/>
                  </a:lnTo>
                  <a:lnTo>
                    <a:pt x="1477" y="2927"/>
                  </a:ln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48" name="Trusted crowdsourcing">
              <a:extLst>
                <a:ext uri="{FF2B5EF4-FFF2-40B4-BE49-F238E27FC236}">
                  <a16:creationId xmlns:a16="http://schemas.microsoft.com/office/drawing/2014/main" id="{96B28CA2-F0EC-7447-B515-D5E60EE6E23A}"/>
                </a:ext>
              </a:extLst>
            </p:cNvPr>
            <p:cNvSpPr txBox="1"/>
            <p:nvPr/>
          </p:nvSpPr>
          <p:spPr>
            <a:xfrm>
              <a:off x="9520651" y="29967502"/>
              <a:ext cx="292952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r>
                <a:rPr sz="2400" dirty="0"/>
                <a:t>Trusted crowdsourcing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6F914D3-8866-4A46-B3F5-E10CCD1A4B70}"/>
              </a:ext>
            </a:extLst>
          </p:cNvPr>
          <p:cNvGrpSpPr/>
          <p:nvPr/>
        </p:nvGrpSpPr>
        <p:grpSpPr>
          <a:xfrm>
            <a:off x="9151845" y="24654897"/>
            <a:ext cx="5415565" cy="2904336"/>
            <a:chOff x="8314713" y="18164250"/>
            <a:chExt cx="5415565" cy="2904336"/>
          </a:xfrm>
        </p:grpSpPr>
        <p:sp>
          <p:nvSpPr>
            <p:cNvPr id="49" name="Automated meter-reading">
              <a:extLst>
                <a:ext uri="{FF2B5EF4-FFF2-40B4-BE49-F238E27FC236}">
                  <a16:creationId xmlns:a16="http://schemas.microsoft.com/office/drawing/2014/main" id="{D68BF1E1-ECD7-7146-822F-A1C11262412B}"/>
                </a:ext>
              </a:extLst>
            </p:cNvPr>
            <p:cNvSpPr txBox="1"/>
            <p:nvPr/>
          </p:nvSpPr>
          <p:spPr>
            <a:xfrm>
              <a:off x="8513497" y="20227330"/>
              <a:ext cx="5216781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r>
                <a:rPr sz="2400" dirty="0"/>
                <a:t>Automated meter</a:t>
              </a:r>
              <a:r>
                <a:rPr lang="en-US" sz="2400" dirty="0"/>
                <a:t> </a:t>
              </a:r>
              <a:r>
                <a:rPr sz="2400" dirty="0"/>
                <a:t>reading</a:t>
              </a:r>
              <a:r>
                <a:rPr lang="en-US" sz="2400" dirty="0"/>
                <a:t> using Azure Sphere trusted hardware [2]</a:t>
              </a:r>
              <a:endParaRPr sz="2400" dirty="0"/>
            </a:p>
          </p:txBody>
        </p:sp>
        <p:pic>
          <p:nvPicPr>
            <p:cNvPr id="56" name="Screenshot 2021-04-12 at 12.39.12.png" descr="Screenshot 2021-04-12 at 12.39.12.png">
              <a:extLst>
                <a:ext uri="{FF2B5EF4-FFF2-40B4-BE49-F238E27FC236}">
                  <a16:creationId xmlns:a16="http://schemas.microsoft.com/office/drawing/2014/main" id="{F64043D0-970C-8945-9401-8C793F37A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7596" t="6345" r="36980" b="9322"/>
            <a:stretch>
              <a:fillRect/>
            </a:stretch>
          </p:blipFill>
          <p:spPr>
            <a:xfrm>
              <a:off x="8314713" y="18164250"/>
              <a:ext cx="1828974" cy="192021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7" name="Screenshot 2021-04-12 at 12.40.29.png" descr="Screenshot 2021-04-12 at 12.40.29.png">
              <a:extLst>
                <a:ext uri="{FF2B5EF4-FFF2-40B4-BE49-F238E27FC236}">
                  <a16:creationId xmlns:a16="http://schemas.microsoft.com/office/drawing/2014/main" id="{864CCA8B-D094-FB4A-BBC1-7D0BC3014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1861" r="16709" b="55460"/>
            <a:stretch/>
          </p:blipFill>
          <p:spPr>
            <a:xfrm>
              <a:off x="10247960" y="18299396"/>
              <a:ext cx="3405177" cy="202120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59" name="Used for:…">
            <a:extLst>
              <a:ext uri="{FF2B5EF4-FFF2-40B4-BE49-F238E27FC236}">
                <a16:creationId xmlns:a16="http://schemas.microsoft.com/office/drawing/2014/main" id="{7E765172-AA3E-B44B-BA97-15B6E1A39862}"/>
              </a:ext>
            </a:extLst>
          </p:cNvPr>
          <p:cNvSpPr txBox="1"/>
          <p:nvPr/>
        </p:nvSpPr>
        <p:spPr>
          <a:xfrm>
            <a:off x="19236698" y="13929454"/>
            <a:ext cx="573058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400"/>
            </a:pPr>
            <a:r>
              <a:rPr lang="en-US" sz="2400" dirty="0"/>
              <a:t>Stores:</a:t>
            </a:r>
            <a:endParaRPr sz="2400" dirty="0"/>
          </a:p>
          <a:p>
            <a:pPr marL="228600" indent="-228600" algn="l">
              <a:buSzPct val="100000"/>
              <a:buChar char="•"/>
              <a:defRPr sz="3400"/>
            </a:pPr>
            <a:r>
              <a:rPr lang="en-US" sz="2400" dirty="0"/>
              <a:t>C</a:t>
            </a:r>
            <a:r>
              <a:rPr sz="2400" dirty="0"/>
              <a:t>ertificates of ownership</a:t>
            </a:r>
            <a:endParaRPr lang="en-US" sz="2400" dirty="0"/>
          </a:p>
          <a:p>
            <a:pPr marL="228600" indent="-228600" algn="l">
              <a:buSzPct val="100000"/>
              <a:buChar char="•"/>
              <a:defRPr sz="3400"/>
            </a:pPr>
            <a:r>
              <a:rPr lang="en-GB" sz="2400" dirty="0"/>
              <a:t>Hashes of primary data</a:t>
            </a:r>
            <a:endParaRPr sz="2400" dirty="0"/>
          </a:p>
          <a:p>
            <a:pPr marL="228600" indent="-228600" algn="l">
              <a:buSzPct val="100000"/>
              <a:buChar char="•"/>
              <a:defRPr sz="3400"/>
            </a:pPr>
            <a:r>
              <a:rPr sz="2400" dirty="0"/>
              <a:t>Token</a:t>
            </a:r>
            <a:r>
              <a:rPr lang="en-US" sz="2400" dirty="0"/>
              <a:t>s</a:t>
            </a:r>
            <a:r>
              <a:rPr sz="2400" dirty="0"/>
              <a:t> </a:t>
            </a:r>
            <a:r>
              <a:rPr lang="en-US" sz="2400" dirty="0"/>
              <a:t>to represent</a:t>
            </a:r>
            <a:r>
              <a:rPr sz="2400" dirty="0"/>
              <a:t> positive externalities </a:t>
            </a:r>
            <a:endParaRPr lang="en-US" sz="2400" dirty="0"/>
          </a:p>
          <a:p>
            <a:pPr marL="228600" indent="-228600" algn="l">
              <a:buSzPct val="100000"/>
              <a:buChar char="•"/>
              <a:defRPr sz="3400"/>
            </a:pPr>
            <a:r>
              <a:rPr lang="en-US" sz="2400" dirty="0"/>
              <a:t>Token transfers</a:t>
            </a:r>
            <a:endParaRPr sz="2400" dirty="0"/>
          </a:p>
          <a:p>
            <a:pPr marL="228600" indent="-228600" algn="l">
              <a:buSzPct val="100000"/>
              <a:buChar char="•"/>
              <a:defRPr sz="3400"/>
            </a:pPr>
            <a:r>
              <a:rPr lang="en-US" sz="2400" dirty="0"/>
              <a:t>Smart contracts</a:t>
            </a:r>
            <a:r>
              <a:rPr sz="2400" dirty="0"/>
              <a:t> </a:t>
            </a:r>
            <a:endParaRPr lang="en-US" sz="2400" dirty="0"/>
          </a:p>
        </p:txBody>
      </p:sp>
      <p:pic>
        <p:nvPicPr>
          <p:cNvPr id="60" name="Screenshot 2021-04-05 at 16.17.05.png" descr="Screenshot 2021-04-05 at 16.17.05.png">
            <a:extLst>
              <a:ext uri="{FF2B5EF4-FFF2-40B4-BE49-F238E27FC236}">
                <a16:creationId xmlns:a16="http://schemas.microsoft.com/office/drawing/2014/main" id="{666F988F-5717-D94D-86D0-AB2C1CC582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39406" y="27078236"/>
            <a:ext cx="14898164" cy="826911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Brain">
            <a:extLst>
              <a:ext uri="{FF2B5EF4-FFF2-40B4-BE49-F238E27FC236}">
                <a16:creationId xmlns:a16="http://schemas.microsoft.com/office/drawing/2014/main" id="{0797A8A0-5F49-E040-83F8-14611609D8DA}"/>
              </a:ext>
            </a:extLst>
          </p:cNvPr>
          <p:cNvSpPr/>
          <p:nvPr/>
        </p:nvSpPr>
        <p:spPr>
          <a:xfrm>
            <a:off x="30048035" y="16723376"/>
            <a:ext cx="2429437" cy="2185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7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4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C82E16-B836-054F-AD66-438566DC7F55}"/>
              </a:ext>
            </a:extLst>
          </p:cNvPr>
          <p:cNvSpPr txBox="1"/>
          <p:nvPr/>
        </p:nvSpPr>
        <p:spPr>
          <a:xfrm>
            <a:off x="29701362" y="13382749"/>
            <a:ext cx="3583097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414141"/>
              </a:buClr>
              <a:defRPr sz="3400"/>
            </a:pPr>
            <a:endParaRPr lang="en-GB" sz="2400" dirty="0"/>
          </a:p>
          <a:p>
            <a:pPr>
              <a:buClr>
                <a:srgbClr val="414141"/>
              </a:buClr>
              <a:defRPr sz="3400">
                <a:solidFill>
                  <a:schemeClr val="accent5">
                    <a:hueOff val="-375889"/>
                    <a:satOff val="-9195"/>
                    <a:lumOff val="-14901"/>
                  </a:schemeClr>
                </a:solidFill>
              </a:defRPr>
            </a:pPr>
            <a:r>
              <a:rPr lang="en-GB" sz="2400" dirty="0"/>
              <a:t>AI and ML to map  primary </a:t>
            </a:r>
            <a:br>
              <a:rPr lang="en-GB" sz="2400" dirty="0"/>
            </a:br>
            <a:r>
              <a:rPr lang="en-GB" sz="2400" dirty="0"/>
              <a:t>observations to </a:t>
            </a:r>
            <a:br>
              <a:rPr lang="en-GB" sz="2400" dirty="0"/>
            </a:br>
            <a:r>
              <a:rPr lang="en-US" sz="2400" dirty="0"/>
              <a:t>tokens representing:</a:t>
            </a:r>
          </a:p>
          <a:p>
            <a:pPr>
              <a:buClr>
                <a:srgbClr val="414141"/>
              </a:buClr>
              <a:defRPr sz="3400">
                <a:solidFill>
                  <a:schemeClr val="accent5">
                    <a:hueOff val="-375889"/>
                    <a:satOff val="-9195"/>
                    <a:lumOff val="-14901"/>
                  </a:schemeClr>
                </a:solidFill>
              </a:defRPr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Carbon offsets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Biodiversity benefit</a:t>
            </a:r>
          </a:p>
          <a:p>
            <a:pPr>
              <a:buClr>
                <a:srgbClr val="414141"/>
              </a:buClr>
              <a:defRPr sz="3400">
                <a:solidFill>
                  <a:schemeClr val="accent5">
                    <a:hueOff val="-375889"/>
                    <a:satOff val="-9195"/>
                    <a:lumOff val="-14901"/>
                  </a:schemeClr>
                </a:solidFill>
              </a:defRPr>
            </a:pPr>
            <a:endParaRPr lang="en-GB" sz="2000" dirty="0"/>
          </a:p>
          <a:p>
            <a:endParaRPr lang="en-US" dirty="0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A3BA7FC-9387-1D48-90C5-7BD2C16E891C}"/>
              </a:ext>
            </a:extLst>
          </p:cNvPr>
          <p:cNvGrpSpPr/>
          <p:nvPr/>
        </p:nvGrpSpPr>
        <p:grpSpPr>
          <a:xfrm>
            <a:off x="16799059" y="16913826"/>
            <a:ext cx="10141245" cy="6377335"/>
            <a:chOff x="16195284" y="15668414"/>
            <a:chExt cx="10141245" cy="6377335"/>
          </a:xfrm>
        </p:grpSpPr>
        <p:sp>
          <p:nvSpPr>
            <p:cNvPr id="31" name="Cloud">
              <a:extLst>
                <a:ext uri="{FF2B5EF4-FFF2-40B4-BE49-F238E27FC236}">
                  <a16:creationId xmlns:a16="http://schemas.microsoft.com/office/drawing/2014/main" id="{4CCBCA4D-26F8-B847-9540-06EB580071AA}"/>
                </a:ext>
              </a:extLst>
            </p:cNvPr>
            <p:cNvSpPr/>
            <p:nvPr/>
          </p:nvSpPr>
          <p:spPr>
            <a:xfrm>
              <a:off x="21966189" y="16090736"/>
              <a:ext cx="2673106" cy="165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3" y="0"/>
                  </a:moveTo>
                  <a:cubicBezTo>
                    <a:pt x="7967" y="0"/>
                    <a:pt x="5720" y="2939"/>
                    <a:pt x="4858" y="7062"/>
                  </a:cubicBezTo>
                  <a:cubicBezTo>
                    <a:pt x="4628" y="6992"/>
                    <a:pt x="4391" y="6953"/>
                    <a:pt x="4150" y="6953"/>
                  </a:cubicBezTo>
                  <a:cubicBezTo>
                    <a:pt x="1857" y="6953"/>
                    <a:pt x="0" y="10233"/>
                    <a:pt x="0" y="14278"/>
                  </a:cubicBezTo>
                  <a:cubicBezTo>
                    <a:pt x="0" y="18323"/>
                    <a:pt x="1857" y="21600"/>
                    <a:pt x="4150" y="21600"/>
                  </a:cubicBezTo>
                  <a:cubicBezTo>
                    <a:pt x="4193" y="21600"/>
                    <a:pt x="4237" y="21597"/>
                    <a:pt x="4280" y="21594"/>
                  </a:cubicBezTo>
                  <a:lnTo>
                    <a:pt x="10532" y="21597"/>
                  </a:lnTo>
                  <a:cubicBezTo>
                    <a:pt x="10555" y="21598"/>
                    <a:pt x="10579" y="21600"/>
                    <a:pt x="10603" y="21600"/>
                  </a:cubicBezTo>
                  <a:cubicBezTo>
                    <a:pt x="10626" y="21600"/>
                    <a:pt x="10648" y="21598"/>
                    <a:pt x="10672" y="21597"/>
                  </a:cubicBezTo>
                  <a:lnTo>
                    <a:pt x="18141" y="21600"/>
                  </a:lnTo>
                  <a:cubicBezTo>
                    <a:pt x="20051" y="21600"/>
                    <a:pt x="21600" y="18868"/>
                    <a:pt x="21600" y="15496"/>
                  </a:cubicBezTo>
                  <a:cubicBezTo>
                    <a:pt x="21600" y="12124"/>
                    <a:pt x="20051" y="9389"/>
                    <a:pt x="18141" y="9389"/>
                  </a:cubicBezTo>
                  <a:cubicBezTo>
                    <a:pt x="17627" y="9389"/>
                    <a:pt x="17139" y="9589"/>
                    <a:pt x="16701" y="9943"/>
                  </a:cubicBezTo>
                  <a:cubicBezTo>
                    <a:pt x="16453" y="4379"/>
                    <a:pt x="13819" y="0"/>
                    <a:pt x="10603" y="0"/>
                  </a:cubicBez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32" name="Cloud">
              <a:extLst>
                <a:ext uri="{FF2B5EF4-FFF2-40B4-BE49-F238E27FC236}">
                  <a16:creationId xmlns:a16="http://schemas.microsoft.com/office/drawing/2014/main" id="{6B216D8C-C551-B349-8695-5DD7D4215B60}"/>
                </a:ext>
              </a:extLst>
            </p:cNvPr>
            <p:cNvSpPr/>
            <p:nvPr/>
          </p:nvSpPr>
          <p:spPr>
            <a:xfrm>
              <a:off x="23663424" y="18971180"/>
              <a:ext cx="2673105" cy="165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3" y="0"/>
                  </a:moveTo>
                  <a:cubicBezTo>
                    <a:pt x="7967" y="0"/>
                    <a:pt x="5720" y="2939"/>
                    <a:pt x="4858" y="7062"/>
                  </a:cubicBezTo>
                  <a:cubicBezTo>
                    <a:pt x="4628" y="6992"/>
                    <a:pt x="4391" y="6953"/>
                    <a:pt x="4150" y="6953"/>
                  </a:cubicBezTo>
                  <a:cubicBezTo>
                    <a:pt x="1857" y="6953"/>
                    <a:pt x="0" y="10233"/>
                    <a:pt x="0" y="14278"/>
                  </a:cubicBezTo>
                  <a:cubicBezTo>
                    <a:pt x="0" y="18323"/>
                    <a:pt x="1857" y="21600"/>
                    <a:pt x="4150" y="21600"/>
                  </a:cubicBezTo>
                  <a:cubicBezTo>
                    <a:pt x="4193" y="21600"/>
                    <a:pt x="4237" y="21597"/>
                    <a:pt x="4280" y="21594"/>
                  </a:cubicBezTo>
                  <a:lnTo>
                    <a:pt x="10532" y="21597"/>
                  </a:lnTo>
                  <a:cubicBezTo>
                    <a:pt x="10555" y="21598"/>
                    <a:pt x="10579" y="21600"/>
                    <a:pt x="10603" y="21600"/>
                  </a:cubicBezTo>
                  <a:cubicBezTo>
                    <a:pt x="10626" y="21600"/>
                    <a:pt x="10648" y="21598"/>
                    <a:pt x="10672" y="21597"/>
                  </a:cubicBezTo>
                  <a:lnTo>
                    <a:pt x="18141" y="21600"/>
                  </a:lnTo>
                  <a:cubicBezTo>
                    <a:pt x="20051" y="21600"/>
                    <a:pt x="21600" y="18868"/>
                    <a:pt x="21600" y="15496"/>
                  </a:cubicBezTo>
                  <a:cubicBezTo>
                    <a:pt x="21600" y="12124"/>
                    <a:pt x="20051" y="9389"/>
                    <a:pt x="18141" y="9389"/>
                  </a:cubicBezTo>
                  <a:cubicBezTo>
                    <a:pt x="17627" y="9389"/>
                    <a:pt x="17139" y="9589"/>
                    <a:pt x="16701" y="9943"/>
                  </a:cubicBezTo>
                  <a:cubicBezTo>
                    <a:pt x="16453" y="4379"/>
                    <a:pt x="13819" y="0"/>
                    <a:pt x="10603" y="0"/>
                  </a:cubicBez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33" name="Cloud">
              <a:extLst>
                <a:ext uri="{FF2B5EF4-FFF2-40B4-BE49-F238E27FC236}">
                  <a16:creationId xmlns:a16="http://schemas.microsoft.com/office/drawing/2014/main" id="{D8220FBC-1C7D-5B41-8BF4-344B0081373E}"/>
                </a:ext>
              </a:extLst>
            </p:cNvPr>
            <p:cNvSpPr/>
            <p:nvPr/>
          </p:nvSpPr>
          <p:spPr>
            <a:xfrm>
              <a:off x="21401108" y="20394551"/>
              <a:ext cx="2673106" cy="165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3" y="0"/>
                  </a:moveTo>
                  <a:cubicBezTo>
                    <a:pt x="7967" y="0"/>
                    <a:pt x="5720" y="2939"/>
                    <a:pt x="4858" y="7062"/>
                  </a:cubicBezTo>
                  <a:cubicBezTo>
                    <a:pt x="4628" y="6992"/>
                    <a:pt x="4391" y="6953"/>
                    <a:pt x="4150" y="6953"/>
                  </a:cubicBezTo>
                  <a:cubicBezTo>
                    <a:pt x="1857" y="6953"/>
                    <a:pt x="0" y="10233"/>
                    <a:pt x="0" y="14278"/>
                  </a:cubicBezTo>
                  <a:cubicBezTo>
                    <a:pt x="0" y="18323"/>
                    <a:pt x="1857" y="21600"/>
                    <a:pt x="4150" y="21600"/>
                  </a:cubicBezTo>
                  <a:cubicBezTo>
                    <a:pt x="4193" y="21600"/>
                    <a:pt x="4237" y="21597"/>
                    <a:pt x="4280" y="21594"/>
                  </a:cubicBezTo>
                  <a:lnTo>
                    <a:pt x="10532" y="21597"/>
                  </a:lnTo>
                  <a:cubicBezTo>
                    <a:pt x="10555" y="21598"/>
                    <a:pt x="10579" y="21600"/>
                    <a:pt x="10603" y="21600"/>
                  </a:cubicBezTo>
                  <a:cubicBezTo>
                    <a:pt x="10626" y="21600"/>
                    <a:pt x="10648" y="21598"/>
                    <a:pt x="10672" y="21597"/>
                  </a:cubicBezTo>
                  <a:lnTo>
                    <a:pt x="18141" y="21600"/>
                  </a:lnTo>
                  <a:cubicBezTo>
                    <a:pt x="20051" y="21600"/>
                    <a:pt x="21600" y="18868"/>
                    <a:pt x="21600" y="15496"/>
                  </a:cubicBezTo>
                  <a:cubicBezTo>
                    <a:pt x="21600" y="12124"/>
                    <a:pt x="20051" y="9389"/>
                    <a:pt x="18141" y="9389"/>
                  </a:cubicBezTo>
                  <a:cubicBezTo>
                    <a:pt x="17627" y="9389"/>
                    <a:pt x="17139" y="9589"/>
                    <a:pt x="16701" y="9943"/>
                  </a:cubicBezTo>
                  <a:cubicBezTo>
                    <a:pt x="16453" y="4379"/>
                    <a:pt x="13819" y="0"/>
                    <a:pt x="10603" y="0"/>
                  </a:cubicBez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34" name="Cloud">
              <a:extLst>
                <a:ext uri="{FF2B5EF4-FFF2-40B4-BE49-F238E27FC236}">
                  <a16:creationId xmlns:a16="http://schemas.microsoft.com/office/drawing/2014/main" id="{992EAF80-46DA-0043-A186-0CF76439FD2D}"/>
                </a:ext>
              </a:extLst>
            </p:cNvPr>
            <p:cNvSpPr/>
            <p:nvPr/>
          </p:nvSpPr>
          <p:spPr>
            <a:xfrm>
              <a:off x="21230351" y="18077564"/>
              <a:ext cx="2673105" cy="165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3" y="0"/>
                  </a:moveTo>
                  <a:cubicBezTo>
                    <a:pt x="7967" y="0"/>
                    <a:pt x="5720" y="2939"/>
                    <a:pt x="4858" y="7062"/>
                  </a:cubicBezTo>
                  <a:cubicBezTo>
                    <a:pt x="4628" y="6992"/>
                    <a:pt x="4391" y="6953"/>
                    <a:pt x="4150" y="6953"/>
                  </a:cubicBezTo>
                  <a:cubicBezTo>
                    <a:pt x="1857" y="6953"/>
                    <a:pt x="0" y="10233"/>
                    <a:pt x="0" y="14278"/>
                  </a:cubicBezTo>
                  <a:cubicBezTo>
                    <a:pt x="0" y="18323"/>
                    <a:pt x="1857" y="21600"/>
                    <a:pt x="4150" y="21600"/>
                  </a:cubicBezTo>
                  <a:cubicBezTo>
                    <a:pt x="4193" y="21600"/>
                    <a:pt x="4237" y="21597"/>
                    <a:pt x="4280" y="21594"/>
                  </a:cubicBezTo>
                  <a:lnTo>
                    <a:pt x="10532" y="21597"/>
                  </a:lnTo>
                  <a:cubicBezTo>
                    <a:pt x="10555" y="21598"/>
                    <a:pt x="10579" y="21600"/>
                    <a:pt x="10603" y="21600"/>
                  </a:cubicBezTo>
                  <a:cubicBezTo>
                    <a:pt x="10626" y="21600"/>
                    <a:pt x="10648" y="21598"/>
                    <a:pt x="10672" y="21597"/>
                  </a:cubicBezTo>
                  <a:lnTo>
                    <a:pt x="18141" y="21600"/>
                  </a:lnTo>
                  <a:cubicBezTo>
                    <a:pt x="20051" y="21600"/>
                    <a:pt x="21600" y="18868"/>
                    <a:pt x="21600" y="15496"/>
                  </a:cubicBezTo>
                  <a:cubicBezTo>
                    <a:pt x="21600" y="12124"/>
                    <a:pt x="20051" y="9389"/>
                    <a:pt x="18141" y="9389"/>
                  </a:cubicBezTo>
                  <a:cubicBezTo>
                    <a:pt x="17627" y="9389"/>
                    <a:pt x="17139" y="9589"/>
                    <a:pt x="16701" y="9943"/>
                  </a:cubicBezTo>
                  <a:cubicBezTo>
                    <a:pt x="16453" y="4379"/>
                    <a:pt x="13819" y="0"/>
                    <a:pt x="10603" y="0"/>
                  </a:cubicBez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35" name="Line">
              <a:extLst>
                <a:ext uri="{FF2B5EF4-FFF2-40B4-BE49-F238E27FC236}">
                  <a16:creationId xmlns:a16="http://schemas.microsoft.com/office/drawing/2014/main" id="{E778C418-3BCC-B04A-A1A5-2AE4B512E910}"/>
                </a:ext>
              </a:extLst>
            </p:cNvPr>
            <p:cNvSpPr/>
            <p:nvPr/>
          </p:nvSpPr>
          <p:spPr>
            <a:xfrm flipV="1">
              <a:off x="22287579" y="17013935"/>
              <a:ext cx="1421996" cy="1630148"/>
            </a:xfrm>
            <a:prstGeom prst="line">
              <a:avLst/>
            </a:prstGeom>
            <a:noFill/>
            <a:ln w="254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  <a:endParaRPr/>
            </a:p>
          </p:txBody>
        </p:sp>
        <p:sp>
          <p:nvSpPr>
            <p:cNvPr id="36" name="Line">
              <a:extLst>
                <a:ext uri="{FF2B5EF4-FFF2-40B4-BE49-F238E27FC236}">
                  <a16:creationId xmlns:a16="http://schemas.microsoft.com/office/drawing/2014/main" id="{53BF8841-4FFD-214B-9B90-DDBDABA0A660}"/>
                </a:ext>
              </a:extLst>
            </p:cNvPr>
            <p:cNvSpPr/>
            <p:nvPr/>
          </p:nvSpPr>
          <p:spPr>
            <a:xfrm flipH="1" flipV="1">
              <a:off x="23884678" y="17193413"/>
              <a:ext cx="860066" cy="2364664"/>
            </a:xfrm>
            <a:prstGeom prst="line">
              <a:avLst/>
            </a:prstGeom>
            <a:noFill/>
            <a:ln w="254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  <a:endParaRPr/>
            </a:p>
          </p:txBody>
        </p:sp>
        <p:sp>
          <p:nvSpPr>
            <p:cNvPr id="37" name="Line">
              <a:extLst>
                <a:ext uri="{FF2B5EF4-FFF2-40B4-BE49-F238E27FC236}">
                  <a16:creationId xmlns:a16="http://schemas.microsoft.com/office/drawing/2014/main" id="{C4C04D52-2727-A840-99E0-0BD3360FAFB2}"/>
                </a:ext>
              </a:extLst>
            </p:cNvPr>
            <p:cNvSpPr/>
            <p:nvPr/>
          </p:nvSpPr>
          <p:spPr>
            <a:xfrm flipH="1" flipV="1">
              <a:off x="22812441" y="18609869"/>
              <a:ext cx="1316005" cy="1348872"/>
            </a:xfrm>
            <a:prstGeom prst="line">
              <a:avLst/>
            </a:prstGeom>
            <a:noFill/>
            <a:ln w="254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  <a:endParaRPr/>
            </a:p>
          </p:txBody>
        </p:sp>
        <p:sp>
          <p:nvSpPr>
            <p:cNvPr id="38" name="Line">
              <a:extLst>
                <a:ext uri="{FF2B5EF4-FFF2-40B4-BE49-F238E27FC236}">
                  <a16:creationId xmlns:a16="http://schemas.microsoft.com/office/drawing/2014/main" id="{14968C9C-CA5D-9B4E-9087-08202948734B}"/>
                </a:ext>
              </a:extLst>
            </p:cNvPr>
            <p:cNvSpPr/>
            <p:nvPr/>
          </p:nvSpPr>
          <p:spPr>
            <a:xfrm flipH="1" flipV="1">
              <a:off x="22497629" y="19010532"/>
              <a:ext cx="138551" cy="1814145"/>
            </a:xfrm>
            <a:prstGeom prst="line">
              <a:avLst/>
            </a:prstGeom>
            <a:noFill/>
            <a:ln w="254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  <a:endParaRPr/>
            </a:p>
          </p:txBody>
        </p:sp>
        <p:sp>
          <p:nvSpPr>
            <p:cNvPr id="39" name="Line">
              <a:extLst>
                <a:ext uri="{FF2B5EF4-FFF2-40B4-BE49-F238E27FC236}">
                  <a16:creationId xmlns:a16="http://schemas.microsoft.com/office/drawing/2014/main" id="{28D3F5DC-D149-3447-A705-6989BE78EC2F}"/>
                </a:ext>
              </a:extLst>
            </p:cNvPr>
            <p:cNvSpPr/>
            <p:nvPr/>
          </p:nvSpPr>
          <p:spPr>
            <a:xfrm flipV="1">
              <a:off x="22811282" y="20078168"/>
              <a:ext cx="1081901" cy="925987"/>
            </a:xfrm>
            <a:prstGeom prst="line">
              <a:avLst/>
            </a:prstGeom>
            <a:noFill/>
            <a:ln w="254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  <a:endParaRPr/>
            </a:p>
          </p:txBody>
        </p:sp>
        <p:sp>
          <p:nvSpPr>
            <p:cNvPr id="80" name="Cloud">
              <a:extLst>
                <a:ext uri="{FF2B5EF4-FFF2-40B4-BE49-F238E27FC236}">
                  <a16:creationId xmlns:a16="http://schemas.microsoft.com/office/drawing/2014/main" id="{28213139-8FA4-554C-99DD-7682011CB63F}"/>
                </a:ext>
              </a:extLst>
            </p:cNvPr>
            <p:cNvSpPr/>
            <p:nvPr/>
          </p:nvSpPr>
          <p:spPr>
            <a:xfrm>
              <a:off x="18440614" y="15668414"/>
              <a:ext cx="2673106" cy="165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3" y="0"/>
                  </a:moveTo>
                  <a:cubicBezTo>
                    <a:pt x="7967" y="0"/>
                    <a:pt x="5720" y="2939"/>
                    <a:pt x="4858" y="7062"/>
                  </a:cubicBezTo>
                  <a:cubicBezTo>
                    <a:pt x="4628" y="6992"/>
                    <a:pt x="4391" y="6953"/>
                    <a:pt x="4150" y="6953"/>
                  </a:cubicBezTo>
                  <a:cubicBezTo>
                    <a:pt x="1857" y="6953"/>
                    <a:pt x="0" y="10233"/>
                    <a:pt x="0" y="14278"/>
                  </a:cubicBezTo>
                  <a:cubicBezTo>
                    <a:pt x="0" y="18323"/>
                    <a:pt x="1857" y="21600"/>
                    <a:pt x="4150" y="21600"/>
                  </a:cubicBezTo>
                  <a:cubicBezTo>
                    <a:pt x="4193" y="21600"/>
                    <a:pt x="4237" y="21597"/>
                    <a:pt x="4280" y="21594"/>
                  </a:cubicBezTo>
                  <a:lnTo>
                    <a:pt x="10532" y="21597"/>
                  </a:lnTo>
                  <a:cubicBezTo>
                    <a:pt x="10555" y="21598"/>
                    <a:pt x="10579" y="21600"/>
                    <a:pt x="10603" y="21600"/>
                  </a:cubicBezTo>
                  <a:cubicBezTo>
                    <a:pt x="10626" y="21600"/>
                    <a:pt x="10648" y="21598"/>
                    <a:pt x="10672" y="21597"/>
                  </a:cubicBezTo>
                  <a:lnTo>
                    <a:pt x="18141" y="21600"/>
                  </a:lnTo>
                  <a:cubicBezTo>
                    <a:pt x="20051" y="21600"/>
                    <a:pt x="21600" y="18868"/>
                    <a:pt x="21600" y="15496"/>
                  </a:cubicBezTo>
                  <a:cubicBezTo>
                    <a:pt x="21600" y="12124"/>
                    <a:pt x="20051" y="9389"/>
                    <a:pt x="18141" y="9389"/>
                  </a:cubicBezTo>
                  <a:cubicBezTo>
                    <a:pt x="17627" y="9389"/>
                    <a:pt x="17139" y="9589"/>
                    <a:pt x="16701" y="9943"/>
                  </a:cubicBezTo>
                  <a:cubicBezTo>
                    <a:pt x="16453" y="4379"/>
                    <a:pt x="13819" y="0"/>
                    <a:pt x="10603" y="0"/>
                  </a:cubicBez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81" name="Cloud">
              <a:extLst>
                <a:ext uri="{FF2B5EF4-FFF2-40B4-BE49-F238E27FC236}">
                  <a16:creationId xmlns:a16="http://schemas.microsoft.com/office/drawing/2014/main" id="{C1B3A68A-A4CA-1E4F-8C5D-80D8B88D16FF}"/>
                </a:ext>
              </a:extLst>
            </p:cNvPr>
            <p:cNvSpPr/>
            <p:nvPr/>
          </p:nvSpPr>
          <p:spPr>
            <a:xfrm>
              <a:off x="18835949" y="19259807"/>
              <a:ext cx="2673105" cy="165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3" y="0"/>
                  </a:moveTo>
                  <a:cubicBezTo>
                    <a:pt x="7967" y="0"/>
                    <a:pt x="5720" y="2939"/>
                    <a:pt x="4858" y="7062"/>
                  </a:cubicBezTo>
                  <a:cubicBezTo>
                    <a:pt x="4628" y="6992"/>
                    <a:pt x="4391" y="6953"/>
                    <a:pt x="4150" y="6953"/>
                  </a:cubicBezTo>
                  <a:cubicBezTo>
                    <a:pt x="1857" y="6953"/>
                    <a:pt x="0" y="10233"/>
                    <a:pt x="0" y="14278"/>
                  </a:cubicBezTo>
                  <a:cubicBezTo>
                    <a:pt x="0" y="18323"/>
                    <a:pt x="1857" y="21600"/>
                    <a:pt x="4150" y="21600"/>
                  </a:cubicBezTo>
                  <a:cubicBezTo>
                    <a:pt x="4193" y="21600"/>
                    <a:pt x="4237" y="21597"/>
                    <a:pt x="4280" y="21594"/>
                  </a:cubicBezTo>
                  <a:lnTo>
                    <a:pt x="10532" y="21597"/>
                  </a:lnTo>
                  <a:cubicBezTo>
                    <a:pt x="10555" y="21598"/>
                    <a:pt x="10579" y="21600"/>
                    <a:pt x="10603" y="21600"/>
                  </a:cubicBezTo>
                  <a:cubicBezTo>
                    <a:pt x="10626" y="21600"/>
                    <a:pt x="10648" y="21598"/>
                    <a:pt x="10672" y="21597"/>
                  </a:cubicBezTo>
                  <a:lnTo>
                    <a:pt x="18141" y="21600"/>
                  </a:lnTo>
                  <a:cubicBezTo>
                    <a:pt x="20051" y="21600"/>
                    <a:pt x="21600" y="18868"/>
                    <a:pt x="21600" y="15496"/>
                  </a:cubicBezTo>
                  <a:cubicBezTo>
                    <a:pt x="21600" y="12124"/>
                    <a:pt x="20051" y="9389"/>
                    <a:pt x="18141" y="9389"/>
                  </a:cubicBezTo>
                  <a:cubicBezTo>
                    <a:pt x="17627" y="9389"/>
                    <a:pt x="17139" y="9589"/>
                    <a:pt x="16701" y="9943"/>
                  </a:cubicBezTo>
                  <a:cubicBezTo>
                    <a:pt x="16453" y="4379"/>
                    <a:pt x="13819" y="0"/>
                    <a:pt x="10603" y="0"/>
                  </a:cubicBez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82" name="Cloud">
              <a:extLst>
                <a:ext uri="{FF2B5EF4-FFF2-40B4-BE49-F238E27FC236}">
                  <a16:creationId xmlns:a16="http://schemas.microsoft.com/office/drawing/2014/main" id="{4D940605-3421-EB4A-BCC7-4299340D6961}"/>
                </a:ext>
              </a:extLst>
            </p:cNvPr>
            <p:cNvSpPr/>
            <p:nvPr/>
          </p:nvSpPr>
          <p:spPr>
            <a:xfrm>
              <a:off x="16456679" y="20304485"/>
              <a:ext cx="2673106" cy="165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3" y="0"/>
                  </a:moveTo>
                  <a:cubicBezTo>
                    <a:pt x="7967" y="0"/>
                    <a:pt x="5720" y="2939"/>
                    <a:pt x="4858" y="7062"/>
                  </a:cubicBezTo>
                  <a:cubicBezTo>
                    <a:pt x="4628" y="6992"/>
                    <a:pt x="4391" y="6953"/>
                    <a:pt x="4150" y="6953"/>
                  </a:cubicBezTo>
                  <a:cubicBezTo>
                    <a:pt x="1857" y="6953"/>
                    <a:pt x="0" y="10233"/>
                    <a:pt x="0" y="14278"/>
                  </a:cubicBezTo>
                  <a:cubicBezTo>
                    <a:pt x="0" y="18323"/>
                    <a:pt x="1857" y="21600"/>
                    <a:pt x="4150" y="21600"/>
                  </a:cubicBezTo>
                  <a:cubicBezTo>
                    <a:pt x="4193" y="21600"/>
                    <a:pt x="4237" y="21597"/>
                    <a:pt x="4280" y="21594"/>
                  </a:cubicBezTo>
                  <a:lnTo>
                    <a:pt x="10532" y="21597"/>
                  </a:lnTo>
                  <a:cubicBezTo>
                    <a:pt x="10555" y="21598"/>
                    <a:pt x="10579" y="21600"/>
                    <a:pt x="10603" y="21600"/>
                  </a:cubicBezTo>
                  <a:cubicBezTo>
                    <a:pt x="10626" y="21600"/>
                    <a:pt x="10648" y="21598"/>
                    <a:pt x="10672" y="21597"/>
                  </a:cubicBezTo>
                  <a:lnTo>
                    <a:pt x="18141" y="21600"/>
                  </a:lnTo>
                  <a:cubicBezTo>
                    <a:pt x="20051" y="21600"/>
                    <a:pt x="21600" y="18868"/>
                    <a:pt x="21600" y="15496"/>
                  </a:cubicBezTo>
                  <a:cubicBezTo>
                    <a:pt x="21600" y="12124"/>
                    <a:pt x="20051" y="9389"/>
                    <a:pt x="18141" y="9389"/>
                  </a:cubicBezTo>
                  <a:cubicBezTo>
                    <a:pt x="17627" y="9389"/>
                    <a:pt x="17139" y="9589"/>
                    <a:pt x="16701" y="9943"/>
                  </a:cubicBezTo>
                  <a:cubicBezTo>
                    <a:pt x="16453" y="4379"/>
                    <a:pt x="13819" y="0"/>
                    <a:pt x="10603" y="0"/>
                  </a:cubicBez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83" name="Cloud">
              <a:extLst>
                <a:ext uri="{FF2B5EF4-FFF2-40B4-BE49-F238E27FC236}">
                  <a16:creationId xmlns:a16="http://schemas.microsoft.com/office/drawing/2014/main" id="{506D0B5F-CA9C-3842-99EC-B353F18CFC24}"/>
                </a:ext>
              </a:extLst>
            </p:cNvPr>
            <p:cNvSpPr/>
            <p:nvPr/>
          </p:nvSpPr>
          <p:spPr>
            <a:xfrm>
              <a:off x="16195284" y="17911646"/>
              <a:ext cx="2673105" cy="165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3" y="0"/>
                  </a:moveTo>
                  <a:cubicBezTo>
                    <a:pt x="7967" y="0"/>
                    <a:pt x="5720" y="2939"/>
                    <a:pt x="4858" y="7062"/>
                  </a:cubicBezTo>
                  <a:cubicBezTo>
                    <a:pt x="4628" y="6992"/>
                    <a:pt x="4391" y="6953"/>
                    <a:pt x="4150" y="6953"/>
                  </a:cubicBezTo>
                  <a:cubicBezTo>
                    <a:pt x="1857" y="6953"/>
                    <a:pt x="0" y="10233"/>
                    <a:pt x="0" y="14278"/>
                  </a:cubicBezTo>
                  <a:cubicBezTo>
                    <a:pt x="0" y="18323"/>
                    <a:pt x="1857" y="21600"/>
                    <a:pt x="4150" y="21600"/>
                  </a:cubicBezTo>
                  <a:cubicBezTo>
                    <a:pt x="4193" y="21600"/>
                    <a:pt x="4237" y="21597"/>
                    <a:pt x="4280" y="21594"/>
                  </a:cubicBezTo>
                  <a:lnTo>
                    <a:pt x="10532" y="21597"/>
                  </a:lnTo>
                  <a:cubicBezTo>
                    <a:pt x="10555" y="21598"/>
                    <a:pt x="10579" y="21600"/>
                    <a:pt x="10603" y="21600"/>
                  </a:cubicBezTo>
                  <a:cubicBezTo>
                    <a:pt x="10626" y="21600"/>
                    <a:pt x="10648" y="21598"/>
                    <a:pt x="10672" y="21597"/>
                  </a:cubicBezTo>
                  <a:lnTo>
                    <a:pt x="18141" y="21600"/>
                  </a:lnTo>
                  <a:cubicBezTo>
                    <a:pt x="20051" y="21600"/>
                    <a:pt x="21600" y="18868"/>
                    <a:pt x="21600" y="15496"/>
                  </a:cubicBezTo>
                  <a:cubicBezTo>
                    <a:pt x="21600" y="12124"/>
                    <a:pt x="20051" y="9389"/>
                    <a:pt x="18141" y="9389"/>
                  </a:cubicBezTo>
                  <a:cubicBezTo>
                    <a:pt x="17627" y="9389"/>
                    <a:pt x="17139" y="9589"/>
                    <a:pt x="16701" y="9943"/>
                  </a:cubicBezTo>
                  <a:cubicBezTo>
                    <a:pt x="16453" y="4379"/>
                    <a:pt x="13819" y="0"/>
                    <a:pt x="10603" y="0"/>
                  </a:cubicBezTo>
                  <a:close/>
                </a:path>
              </a:pathLst>
            </a:cu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84" name="Line">
              <a:extLst>
                <a:ext uri="{FF2B5EF4-FFF2-40B4-BE49-F238E27FC236}">
                  <a16:creationId xmlns:a16="http://schemas.microsoft.com/office/drawing/2014/main" id="{1AE89054-A48B-FE45-8FF7-B58A99DA2D50}"/>
                </a:ext>
              </a:extLst>
            </p:cNvPr>
            <p:cNvSpPr/>
            <p:nvPr/>
          </p:nvSpPr>
          <p:spPr>
            <a:xfrm flipV="1">
              <a:off x="17975116" y="17294029"/>
              <a:ext cx="1421996" cy="1630148"/>
            </a:xfrm>
            <a:prstGeom prst="line">
              <a:avLst/>
            </a:prstGeom>
            <a:noFill/>
            <a:ln w="254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  <a:endParaRPr/>
            </a:p>
          </p:txBody>
        </p:sp>
        <p:sp>
          <p:nvSpPr>
            <p:cNvPr id="85" name="Line">
              <a:extLst>
                <a:ext uri="{FF2B5EF4-FFF2-40B4-BE49-F238E27FC236}">
                  <a16:creationId xmlns:a16="http://schemas.microsoft.com/office/drawing/2014/main" id="{C71D844A-52C6-AE4B-8E0F-44DE35DBC696}"/>
                </a:ext>
              </a:extLst>
            </p:cNvPr>
            <p:cNvSpPr/>
            <p:nvPr/>
          </p:nvSpPr>
          <p:spPr>
            <a:xfrm flipH="1" flipV="1">
              <a:off x="19555264" y="17237169"/>
              <a:ext cx="566444" cy="2629892"/>
            </a:xfrm>
            <a:prstGeom prst="line">
              <a:avLst/>
            </a:prstGeom>
            <a:noFill/>
            <a:ln w="254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  <a:endParaRPr/>
            </a:p>
          </p:txBody>
        </p:sp>
        <p:sp>
          <p:nvSpPr>
            <p:cNvPr id="86" name="Line">
              <a:extLst>
                <a:ext uri="{FF2B5EF4-FFF2-40B4-BE49-F238E27FC236}">
                  <a16:creationId xmlns:a16="http://schemas.microsoft.com/office/drawing/2014/main" id="{A3C585CB-190F-7C4A-8E73-BBC4003806F5}"/>
                </a:ext>
              </a:extLst>
            </p:cNvPr>
            <p:cNvSpPr/>
            <p:nvPr/>
          </p:nvSpPr>
          <p:spPr>
            <a:xfrm flipH="1" flipV="1">
              <a:off x="18244380" y="19016798"/>
              <a:ext cx="1316005" cy="1348872"/>
            </a:xfrm>
            <a:prstGeom prst="line">
              <a:avLst/>
            </a:prstGeom>
            <a:noFill/>
            <a:ln w="254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  <a:endParaRPr/>
            </a:p>
          </p:txBody>
        </p:sp>
        <p:sp>
          <p:nvSpPr>
            <p:cNvPr id="87" name="Line">
              <a:extLst>
                <a:ext uri="{FF2B5EF4-FFF2-40B4-BE49-F238E27FC236}">
                  <a16:creationId xmlns:a16="http://schemas.microsoft.com/office/drawing/2014/main" id="{168FCAE6-62D9-6749-ACEA-3D66F2B108A5}"/>
                </a:ext>
              </a:extLst>
            </p:cNvPr>
            <p:cNvSpPr/>
            <p:nvPr/>
          </p:nvSpPr>
          <p:spPr>
            <a:xfrm flipH="1" flipV="1">
              <a:off x="17781986" y="19098898"/>
              <a:ext cx="138551" cy="1814145"/>
            </a:xfrm>
            <a:prstGeom prst="line">
              <a:avLst/>
            </a:prstGeom>
            <a:noFill/>
            <a:ln w="254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  <a:endParaRPr/>
            </a:p>
          </p:txBody>
        </p:sp>
        <p:sp>
          <p:nvSpPr>
            <p:cNvPr id="88" name="Line">
              <a:extLst>
                <a:ext uri="{FF2B5EF4-FFF2-40B4-BE49-F238E27FC236}">
                  <a16:creationId xmlns:a16="http://schemas.microsoft.com/office/drawing/2014/main" id="{68CD6ECE-CD16-7F4A-8433-8D219CF324F5}"/>
                </a:ext>
              </a:extLst>
            </p:cNvPr>
            <p:cNvSpPr/>
            <p:nvPr/>
          </p:nvSpPr>
          <p:spPr>
            <a:xfrm flipV="1">
              <a:off x="20813704" y="19125929"/>
              <a:ext cx="1081901" cy="925987"/>
            </a:xfrm>
            <a:prstGeom prst="line">
              <a:avLst/>
            </a:prstGeom>
            <a:noFill/>
            <a:ln w="254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  <a:endParaRPr/>
            </a:p>
          </p:txBody>
        </p:sp>
        <p:sp>
          <p:nvSpPr>
            <p:cNvPr id="89" name="Line">
              <a:extLst>
                <a:ext uri="{FF2B5EF4-FFF2-40B4-BE49-F238E27FC236}">
                  <a16:creationId xmlns:a16="http://schemas.microsoft.com/office/drawing/2014/main" id="{CEE24594-F15B-174F-A459-3B31A374B6A9}"/>
                </a:ext>
              </a:extLst>
            </p:cNvPr>
            <p:cNvSpPr/>
            <p:nvPr/>
          </p:nvSpPr>
          <p:spPr>
            <a:xfrm>
              <a:off x="20775403" y="16841376"/>
              <a:ext cx="1303012" cy="352036"/>
            </a:xfrm>
            <a:prstGeom prst="line">
              <a:avLst/>
            </a:prstGeom>
            <a:noFill/>
            <a:ln w="254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  <a:endParaRPr/>
            </a:p>
          </p:txBody>
        </p:sp>
        <p:sp>
          <p:nvSpPr>
            <p:cNvPr id="90" name="Line">
              <a:extLst>
                <a:ext uri="{FF2B5EF4-FFF2-40B4-BE49-F238E27FC236}">
                  <a16:creationId xmlns:a16="http://schemas.microsoft.com/office/drawing/2014/main" id="{2150505C-0BD1-C145-8DCA-B9D82233FA57}"/>
                </a:ext>
              </a:extLst>
            </p:cNvPr>
            <p:cNvSpPr/>
            <p:nvPr/>
          </p:nvSpPr>
          <p:spPr>
            <a:xfrm>
              <a:off x="20544500" y="17103696"/>
              <a:ext cx="1094082" cy="1503061"/>
            </a:xfrm>
            <a:prstGeom prst="line">
              <a:avLst/>
            </a:prstGeom>
            <a:noFill/>
            <a:ln w="254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400"/>
              </a:pPr>
              <a:endParaRPr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7586484-FA5B-F044-949F-EF5641958053}"/>
              </a:ext>
            </a:extLst>
          </p:cNvPr>
          <p:cNvSpPr txBox="1"/>
          <p:nvPr/>
        </p:nvSpPr>
        <p:spPr>
          <a:xfrm>
            <a:off x="2033838" y="13404314"/>
            <a:ext cx="31600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Forest conservation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Re-forestation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Peatlands renewal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Rewilding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…</a:t>
            </a:r>
          </a:p>
          <a:p>
            <a:endParaRPr lang="en-US" sz="2400" dirty="0"/>
          </a:p>
          <a:p>
            <a:r>
              <a:rPr lang="en-US" sz="2400" dirty="0"/>
              <a:t>Positive externalities: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Carbon sequestration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Biodiversity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70B672B-619F-8049-9E8C-7D48B6A77D9C}"/>
              </a:ext>
            </a:extLst>
          </p:cNvPr>
          <p:cNvGrpSpPr/>
          <p:nvPr/>
        </p:nvGrpSpPr>
        <p:grpSpPr>
          <a:xfrm>
            <a:off x="7982712" y="13060305"/>
            <a:ext cx="7202327" cy="5031422"/>
            <a:chOff x="7825563" y="27799175"/>
            <a:chExt cx="7202327" cy="5031422"/>
          </a:xfrm>
        </p:grpSpPr>
        <p:pic>
          <p:nvPicPr>
            <p:cNvPr id="62" name="Picture 61" descr="Woman reading in a cafe">
              <a:extLst>
                <a:ext uri="{FF2B5EF4-FFF2-40B4-BE49-F238E27FC236}">
                  <a16:creationId xmlns:a16="http://schemas.microsoft.com/office/drawing/2014/main" id="{2F5DDAEC-106A-EA46-BD71-DC8CF6E9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9141" y="28907553"/>
              <a:ext cx="4097056" cy="2731371"/>
            </a:xfrm>
            <a:prstGeom prst="rect">
              <a:avLst/>
            </a:prstGeom>
          </p:spPr>
        </p:pic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B17FE7EB-D49D-0044-AA98-9229C2DE482C}"/>
                </a:ext>
              </a:extLst>
            </p:cNvPr>
            <p:cNvSpPr/>
            <p:nvPr/>
          </p:nvSpPr>
          <p:spPr>
            <a:xfrm>
              <a:off x="7825563" y="27799175"/>
              <a:ext cx="7202327" cy="5031422"/>
            </a:xfrm>
            <a:prstGeom prst="roundRect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hopping Trolley">
            <a:extLst>
              <a:ext uri="{FF2B5EF4-FFF2-40B4-BE49-F238E27FC236}">
                <a16:creationId xmlns:a16="http://schemas.microsoft.com/office/drawing/2014/main" id="{341CD234-F54B-284A-8779-8DE61A982314}"/>
              </a:ext>
            </a:extLst>
          </p:cNvPr>
          <p:cNvSpPr/>
          <p:nvPr/>
        </p:nvSpPr>
        <p:spPr>
          <a:xfrm>
            <a:off x="36804356" y="22274460"/>
            <a:ext cx="1657691" cy="1526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600" extrusionOk="0">
                <a:moveTo>
                  <a:pt x="767" y="0"/>
                </a:moveTo>
                <a:cubicBezTo>
                  <a:pt x="584" y="0"/>
                  <a:pt x="413" y="68"/>
                  <a:pt x="272" y="198"/>
                </a:cubicBezTo>
                <a:cubicBezTo>
                  <a:pt x="111" y="346"/>
                  <a:pt x="15" y="554"/>
                  <a:pt x="1" y="784"/>
                </a:cubicBezTo>
                <a:cubicBezTo>
                  <a:pt x="-26" y="1237"/>
                  <a:pt x="278" y="1628"/>
                  <a:pt x="693" y="1674"/>
                </a:cubicBezTo>
                <a:lnTo>
                  <a:pt x="3399" y="1971"/>
                </a:lnTo>
                <a:lnTo>
                  <a:pt x="6448" y="12924"/>
                </a:lnTo>
                <a:lnTo>
                  <a:pt x="4970" y="17349"/>
                </a:lnTo>
                <a:lnTo>
                  <a:pt x="4442" y="17349"/>
                </a:lnTo>
                <a:cubicBezTo>
                  <a:pt x="4270" y="17349"/>
                  <a:pt x="4130" y="17499"/>
                  <a:pt x="4130" y="17686"/>
                </a:cubicBezTo>
                <a:lnTo>
                  <a:pt x="4130" y="18243"/>
                </a:lnTo>
                <a:cubicBezTo>
                  <a:pt x="4125" y="18243"/>
                  <a:pt x="4120" y="18243"/>
                  <a:pt x="4115" y="18243"/>
                </a:cubicBezTo>
                <a:cubicBezTo>
                  <a:pt x="3270" y="18243"/>
                  <a:pt x="2583" y="18991"/>
                  <a:pt x="2583" y="19909"/>
                </a:cubicBezTo>
                <a:cubicBezTo>
                  <a:pt x="2583" y="20827"/>
                  <a:pt x="3270" y="21574"/>
                  <a:pt x="4115" y="21574"/>
                </a:cubicBezTo>
                <a:cubicBezTo>
                  <a:pt x="4959" y="21574"/>
                  <a:pt x="5646" y="20827"/>
                  <a:pt x="5646" y="19909"/>
                </a:cubicBezTo>
                <a:cubicBezTo>
                  <a:pt x="5646" y="19672"/>
                  <a:pt x="5601" y="19444"/>
                  <a:pt x="5512" y="19230"/>
                </a:cubicBezTo>
                <a:lnTo>
                  <a:pt x="5679" y="19094"/>
                </a:lnTo>
                <a:lnTo>
                  <a:pt x="5679" y="18026"/>
                </a:lnTo>
                <a:lnTo>
                  <a:pt x="18462" y="18026"/>
                </a:lnTo>
                <a:lnTo>
                  <a:pt x="18462" y="19094"/>
                </a:lnTo>
                <a:lnTo>
                  <a:pt x="18647" y="19247"/>
                </a:lnTo>
                <a:cubicBezTo>
                  <a:pt x="18556" y="19464"/>
                  <a:pt x="18510" y="19695"/>
                  <a:pt x="18510" y="19935"/>
                </a:cubicBezTo>
                <a:cubicBezTo>
                  <a:pt x="18510" y="20853"/>
                  <a:pt x="19198" y="21600"/>
                  <a:pt x="20043" y="21600"/>
                </a:cubicBezTo>
                <a:cubicBezTo>
                  <a:pt x="20887" y="21600"/>
                  <a:pt x="21574" y="20852"/>
                  <a:pt x="21574" y="19933"/>
                </a:cubicBezTo>
                <a:cubicBezTo>
                  <a:pt x="21574" y="19015"/>
                  <a:pt x="20887" y="18269"/>
                  <a:pt x="20043" y="18269"/>
                </a:cubicBezTo>
                <a:cubicBezTo>
                  <a:pt x="20036" y="18269"/>
                  <a:pt x="20029" y="18269"/>
                  <a:pt x="20022" y="18269"/>
                </a:cubicBezTo>
                <a:lnTo>
                  <a:pt x="20022" y="17686"/>
                </a:lnTo>
                <a:cubicBezTo>
                  <a:pt x="20022" y="17499"/>
                  <a:pt x="19882" y="17349"/>
                  <a:pt x="19710" y="17349"/>
                </a:cubicBezTo>
                <a:lnTo>
                  <a:pt x="11179" y="17349"/>
                </a:lnTo>
                <a:cubicBezTo>
                  <a:pt x="10281" y="17349"/>
                  <a:pt x="9550" y="16553"/>
                  <a:pt x="9550" y="15578"/>
                </a:cubicBezTo>
                <a:lnTo>
                  <a:pt x="9550" y="12821"/>
                </a:lnTo>
                <a:lnTo>
                  <a:pt x="20022" y="11026"/>
                </a:lnTo>
                <a:lnTo>
                  <a:pt x="20022" y="3120"/>
                </a:lnTo>
                <a:lnTo>
                  <a:pt x="3874" y="1342"/>
                </a:lnTo>
                <a:lnTo>
                  <a:pt x="3838" y="1207"/>
                </a:lnTo>
                <a:cubicBezTo>
                  <a:pt x="3687" y="664"/>
                  <a:pt x="3253" y="275"/>
                  <a:pt x="2734" y="215"/>
                </a:cubicBezTo>
                <a:cubicBezTo>
                  <a:pt x="2323" y="167"/>
                  <a:pt x="1374" y="63"/>
                  <a:pt x="846" y="6"/>
                </a:cubicBezTo>
                <a:cubicBezTo>
                  <a:pt x="820" y="3"/>
                  <a:pt x="793" y="0"/>
                  <a:pt x="767" y="0"/>
                </a:cubicBezTo>
                <a:close/>
                <a:moveTo>
                  <a:pt x="770" y="677"/>
                </a:moveTo>
                <a:cubicBezTo>
                  <a:pt x="775" y="677"/>
                  <a:pt x="779" y="679"/>
                  <a:pt x="784" y="679"/>
                </a:cubicBezTo>
                <a:cubicBezTo>
                  <a:pt x="1196" y="724"/>
                  <a:pt x="2351" y="852"/>
                  <a:pt x="2667" y="888"/>
                </a:cubicBezTo>
                <a:cubicBezTo>
                  <a:pt x="2890" y="914"/>
                  <a:pt x="3083" y="1055"/>
                  <a:pt x="3188" y="1265"/>
                </a:cubicBezTo>
                <a:lnTo>
                  <a:pt x="755" y="997"/>
                </a:lnTo>
                <a:cubicBezTo>
                  <a:pt x="674" y="988"/>
                  <a:pt x="616" y="909"/>
                  <a:pt x="624" y="821"/>
                </a:cubicBezTo>
                <a:cubicBezTo>
                  <a:pt x="632" y="739"/>
                  <a:pt x="695" y="677"/>
                  <a:pt x="770" y="677"/>
                </a:cubicBezTo>
                <a:close/>
                <a:moveTo>
                  <a:pt x="4070" y="2045"/>
                </a:moveTo>
                <a:lnTo>
                  <a:pt x="5402" y="2191"/>
                </a:lnTo>
                <a:lnTo>
                  <a:pt x="6101" y="5250"/>
                </a:lnTo>
                <a:lnTo>
                  <a:pt x="4956" y="5224"/>
                </a:lnTo>
                <a:lnTo>
                  <a:pt x="4070" y="2045"/>
                </a:lnTo>
                <a:close/>
                <a:moveTo>
                  <a:pt x="5747" y="2230"/>
                </a:moveTo>
                <a:lnTo>
                  <a:pt x="7050" y="2374"/>
                </a:lnTo>
                <a:lnTo>
                  <a:pt x="7641" y="5285"/>
                </a:lnTo>
                <a:lnTo>
                  <a:pt x="6441" y="5257"/>
                </a:lnTo>
                <a:lnTo>
                  <a:pt x="5747" y="2230"/>
                </a:lnTo>
                <a:close/>
                <a:moveTo>
                  <a:pt x="7394" y="2411"/>
                </a:moveTo>
                <a:lnTo>
                  <a:pt x="8657" y="2549"/>
                </a:lnTo>
                <a:lnTo>
                  <a:pt x="9152" y="5319"/>
                </a:lnTo>
                <a:lnTo>
                  <a:pt x="7977" y="5293"/>
                </a:lnTo>
                <a:lnTo>
                  <a:pt x="7394" y="2411"/>
                </a:lnTo>
                <a:close/>
                <a:moveTo>
                  <a:pt x="8997" y="2588"/>
                </a:moveTo>
                <a:lnTo>
                  <a:pt x="10269" y="2728"/>
                </a:lnTo>
                <a:lnTo>
                  <a:pt x="10671" y="5354"/>
                </a:lnTo>
                <a:lnTo>
                  <a:pt x="9486" y="5326"/>
                </a:lnTo>
                <a:lnTo>
                  <a:pt x="8997" y="2588"/>
                </a:lnTo>
                <a:close/>
                <a:moveTo>
                  <a:pt x="10607" y="2766"/>
                </a:moveTo>
                <a:lnTo>
                  <a:pt x="11866" y="2904"/>
                </a:lnTo>
                <a:lnTo>
                  <a:pt x="12176" y="5388"/>
                </a:lnTo>
                <a:lnTo>
                  <a:pt x="11002" y="5362"/>
                </a:lnTo>
                <a:lnTo>
                  <a:pt x="10607" y="2766"/>
                </a:lnTo>
                <a:close/>
                <a:moveTo>
                  <a:pt x="12201" y="2941"/>
                </a:moveTo>
                <a:lnTo>
                  <a:pt x="13399" y="3072"/>
                </a:lnTo>
                <a:lnTo>
                  <a:pt x="13641" y="5421"/>
                </a:lnTo>
                <a:lnTo>
                  <a:pt x="12508" y="5395"/>
                </a:lnTo>
                <a:lnTo>
                  <a:pt x="12201" y="2941"/>
                </a:lnTo>
                <a:close/>
                <a:moveTo>
                  <a:pt x="13732" y="3109"/>
                </a:moveTo>
                <a:lnTo>
                  <a:pt x="15026" y="3251"/>
                </a:lnTo>
                <a:lnTo>
                  <a:pt x="15176" y="5457"/>
                </a:lnTo>
                <a:lnTo>
                  <a:pt x="13970" y="5429"/>
                </a:lnTo>
                <a:lnTo>
                  <a:pt x="13732" y="3109"/>
                </a:lnTo>
                <a:close/>
                <a:moveTo>
                  <a:pt x="15358" y="3288"/>
                </a:moveTo>
                <a:lnTo>
                  <a:pt x="16540" y="3419"/>
                </a:lnTo>
                <a:lnTo>
                  <a:pt x="16628" y="5491"/>
                </a:lnTo>
                <a:lnTo>
                  <a:pt x="15504" y="5464"/>
                </a:lnTo>
                <a:lnTo>
                  <a:pt x="15358" y="3288"/>
                </a:lnTo>
                <a:close/>
                <a:moveTo>
                  <a:pt x="16868" y="3454"/>
                </a:moveTo>
                <a:lnTo>
                  <a:pt x="18183" y="3600"/>
                </a:lnTo>
                <a:lnTo>
                  <a:pt x="18180" y="5526"/>
                </a:lnTo>
                <a:lnTo>
                  <a:pt x="16956" y="5498"/>
                </a:lnTo>
                <a:lnTo>
                  <a:pt x="16868" y="3454"/>
                </a:lnTo>
                <a:close/>
                <a:moveTo>
                  <a:pt x="18511" y="3635"/>
                </a:moveTo>
                <a:lnTo>
                  <a:pt x="19399" y="3733"/>
                </a:lnTo>
                <a:lnTo>
                  <a:pt x="19399" y="5554"/>
                </a:lnTo>
                <a:lnTo>
                  <a:pt x="18508" y="5533"/>
                </a:lnTo>
                <a:lnTo>
                  <a:pt x="18511" y="3635"/>
                </a:lnTo>
                <a:close/>
                <a:moveTo>
                  <a:pt x="5055" y="5582"/>
                </a:moveTo>
                <a:lnTo>
                  <a:pt x="6183" y="5606"/>
                </a:lnTo>
                <a:lnTo>
                  <a:pt x="6964" y="9018"/>
                </a:lnTo>
                <a:lnTo>
                  <a:pt x="6034" y="9096"/>
                </a:lnTo>
                <a:lnTo>
                  <a:pt x="5055" y="5582"/>
                </a:lnTo>
                <a:close/>
                <a:moveTo>
                  <a:pt x="6521" y="5616"/>
                </a:moveTo>
                <a:lnTo>
                  <a:pt x="7713" y="5642"/>
                </a:lnTo>
                <a:lnTo>
                  <a:pt x="8374" y="8900"/>
                </a:lnTo>
                <a:lnTo>
                  <a:pt x="7294" y="8990"/>
                </a:lnTo>
                <a:lnTo>
                  <a:pt x="6521" y="5616"/>
                </a:lnTo>
                <a:close/>
                <a:moveTo>
                  <a:pt x="8049" y="5649"/>
                </a:moveTo>
                <a:lnTo>
                  <a:pt x="9217" y="5677"/>
                </a:lnTo>
                <a:lnTo>
                  <a:pt x="9771" y="8781"/>
                </a:lnTo>
                <a:lnTo>
                  <a:pt x="8703" y="8872"/>
                </a:lnTo>
                <a:lnTo>
                  <a:pt x="8049" y="5649"/>
                </a:lnTo>
                <a:close/>
                <a:moveTo>
                  <a:pt x="9552" y="5685"/>
                </a:moveTo>
                <a:lnTo>
                  <a:pt x="10724" y="5711"/>
                </a:lnTo>
                <a:lnTo>
                  <a:pt x="11174" y="8663"/>
                </a:lnTo>
                <a:lnTo>
                  <a:pt x="10099" y="8753"/>
                </a:lnTo>
                <a:lnTo>
                  <a:pt x="9552" y="5685"/>
                </a:lnTo>
                <a:close/>
                <a:moveTo>
                  <a:pt x="11057" y="5718"/>
                </a:moveTo>
                <a:lnTo>
                  <a:pt x="12221" y="5744"/>
                </a:lnTo>
                <a:lnTo>
                  <a:pt x="12573" y="8544"/>
                </a:lnTo>
                <a:lnTo>
                  <a:pt x="11502" y="8635"/>
                </a:lnTo>
                <a:lnTo>
                  <a:pt x="11057" y="5718"/>
                </a:lnTo>
                <a:close/>
                <a:moveTo>
                  <a:pt x="12552" y="5752"/>
                </a:moveTo>
                <a:lnTo>
                  <a:pt x="13679" y="5778"/>
                </a:lnTo>
                <a:lnTo>
                  <a:pt x="13952" y="8428"/>
                </a:lnTo>
                <a:lnTo>
                  <a:pt x="12899" y="8518"/>
                </a:lnTo>
                <a:lnTo>
                  <a:pt x="12552" y="5752"/>
                </a:lnTo>
                <a:close/>
                <a:moveTo>
                  <a:pt x="14008" y="5785"/>
                </a:moveTo>
                <a:lnTo>
                  <a:pt x="15200" y="5813"/>
                </a:lnTo>
                <a:lnTo>
                  <a:pt x="15368" y="8309"/>
                </a:lnTo>
                <a:lnTo>
                  <a:pt x="14278" y="8400"/>
                </a:lnTo>
                <a:lnTo>
                  <a:pt x="14008" y="5785"/>
                </a:lnTo>
                <a:close/>
                <a:moveTo>
                  <a:pt x="15528" y="5821"/>
                </a:moveTo>
                <a:lnTo>
                  <a:pt x="16643" y="5847"/>
                </a:lnTo>
                <a:lnTo>
                  <a:pt x="16745" y="8193"/>
                </a:lnTo>
                <a:lnTo>
                  <a:pt x="15694" y="8281"/>
                </a:lnTo>
                <a:lnTo>
                  <a:pt x="15528" y="5821"/>
                </a:lnTo>
                <a:close/>
                <a:moveTo>
                  <a:pt x="16971" y="5854"/>
                </a:moveTo>
                <a:lnTo>
                  <a:pt x="18180" y="5881"/>
                </a:lnTo>
                <a:lnTo>
                  <a:pt x="18175" y="8072"/>
                </a:lnTo>
                <a:lnTo>
                  <a:pt x="17071" y="8165"/>
                </a:lnTo>
                <a:lnTo>
                  <a:pt x="16971" y="5854"/>
                </a:lnTo>
                <a:close/>
                <a:moveTo>
                  <a:pt x="18506" y="5888"/>
                </a:moveTo>
                <a:lnTo>
                  <a:pt x="19399" y="5909"/>
                </a:lnTo>
                <a:lnTo>
                  <a:pt x="19399" y="7969"/>
                </a:lnTo>
                <a:lnTo>
                  <a:pt x="18503" y="8044"/>
                </a:lnTo>
                <a:lnTo>
                  <a:pt x="18506" y="5888"/>
                </a:lnTo>
                <a:close/>
                <a:moveTo>
                  <a:pt x="19399" y="8325"/>
                </a:moveTo>
                <a:lnTo>
                  <a:pt x="19399" y="10447"/>
                </a:lnTo>
                <a:lnTo>
                  <a:pt x="18496" y="10602"/>
                </a:lnTo>
                <a:lnTo>
                  <a:pt x="18501" y="8400"/>
                </a:lnTo>
                <a:lnTo>
                  <a:pt x="19399" y="8325"/>
                </a:lnTo>
                <a:close/>
                <a:moveTo>
                  <a:pt x="18175" y="8428"/>
                </a:moveTo>
                <a:lnTo>
                  <a:pt x="18170" y="10658"/>
                </a:lnTo>
                <a:lnTo>
                  <a:pt x="17184" y="10826"/>
                </a:lnTo>
                <a:lnTo>
                  <a:pt x="17086" y="8519"/>
                </a:lnTo>
                <a:lnTo>
                  <a:pt x="18175" y="8428"/>
                </a:lnTo>
                <a:close/>
                <a:moveTo>
                  <a:pt x="16760" y="8547"/>
                </a:moveTo>
                <a:lnTo>
                  <a:pt x="16860" y="10882"/>
                </a:lnTo>
                <a:lnTo>
                  <a:pt x="15881" y="11050"/>
                </a:lnTo>
                <a:lnTo>
                  <a:pt x="15718" y="8635"/>
                </a:lnTo>
                <a:lnTo>
                  <a:pt x="16760" y="8547"/>
                </a:lnTo>
                <a:close/>
                <a:moveTo>
                  <a:pt x="15392" y="8663"/>
                </a:moveTo>
                <a:lnTo>
                  <a:pt x="15557" y="11106"/>
                </a:lnTo>
                <a:lnTo>
                  <a:pt x="14575" y="11274"/>
                </a:lnTo>
                <a:lnTo>
                  <a:pt x="14314" y="8755"/>
                </a:lnTo>
                <a:lnTo>
                  <a:pt x="15392" y="8663"/>
                </a:lnTo>
                <a:close/>
                <a:moveTo>
                  <a:pt x="13988" y="8781"/>
                </a:moveTo>
                <a:lnTo>
                  <a:pt x="14250" y="11330"/>
                </a:lnTo>
                <a:lnTo>
                  <a:pt x="13273" y="11496"/>
                </a:lnTo>
                <a:lnTo>
                  <a:pt x="12944" y="8870"/>
                </a:lnTo>
                <a:lnTo>
                  <a:pt x="13988" y="8781"/>
                </a:lnTo>
                <a:close/>
                <a:moveTo>
                  <a:pt x="12618" y="8898"/>
                </a:moveTo>
                <a:lnTo>
                  <a:pt x="12951" y="11552"/>
                </a:lnTo>
                <a:lnTo>
                  <a:pt x="11972" y="11720"/>
                </a:lnTo>
                <a:lnTo>
                  <a:pt x="11555" y="8988"/>
                </a:lnTo>
                <a:lnTo>
                  <a:pt x="12618" y="8898"/>
                </a:lnTo>
                <a:close/>
                <a:moveTo>
                  <a:pt x="11227" y="9014"/>
                </a:moveTo>
                <a:lnTo>
                  <a:pt x="11648" y="11776"/>
                </a:lnTo>
                <a:lnTo>
                  <a:pt x="10671" y="11944"/>
                </a:lnTo>
                <a:lnTo>
                  <a:pt x="10163" y="9105"/>
                </a:lnTo>
                <a:lnTo>
                  <a:pt x="11227" y="9014"/>
                </a:lnTo>
                <a:close/>
                <a:moveTo>
                  <a:pt x="9835" y="9132"/>
                </a:moveTo>
                <a:lnTo>
                  <a:pt x="10348" y="11998"/>
                </a:lnTo>
                <a:lnTo>
                  <a:pt x="9371" y="12166"/>
                </a:lnTo>
                <a:lnTo>
                  <a:pt x="8774" y="9221"/>
                </a:lnTo>
                <a:lnTo>
                  <a:pt x="9835" y="9132"/>
                </a:lnTo>
                <a:close/>
                <a:moveTo>
                  <a:pt x="8444" y="9249"/>
                </a:moveTo>
                <a:lnTo>
                  <a:pt x="9047" y="12222"/>
                </a:lnTo>
                <a:lnTo>
                  <a:pt x="8072" y="12388"/>
                </a:lnTo>
                <a:lnTo>
                  <a:pt x="7375" y="9341"/>
                </a:lnTo>
                <a:lnTo>
                  <a:pt x="8444" y="9249"/>
                </a:lnTo>
                <a:close/>
                <a:moveTo>
                  <a:pt x="7043" y="9369"/>
                </a:moveTo>
                <a:lnTo>
                  <a:pt x="7747" y="12444"/>
                </a:lnTo>
                <a:lnTo>
                  <a:pt x="7000" y="12573"/>
                </a:lnTo>
                <a:lnTo>
                  <a:pt x="6130" y="9445"/>
                </a:lnTo>
                <a:lnTo>
                  <a:pt x="7043" y="9369"/>
                </a:lnTo>
                <a:close/>
                <a:moveTo>
                  <a:pt x="8927" y="12929"/>
                </a:moveTo>
                <a:lnTo>
                  <a:pt x="8927" y="15578"/>
                </a:lnTo>
                <a:cubicBezTo>
                  <a:pt x="8927" y="16249"/>
                  <a:pt x="9179" y="16887"/>
                  <a:pt x="9625" y="17349"/>
                </a:cubicBezTo>
                <a:lnTo>
                  <a:pt x="5632" y="17349"/>
                </a:lnTo>
                <a:lnTo>
                  <a:pt x="6999" y="13260"/>
                </a:lnTo>
                <a:lnTo>
                  <a:pt x="8927" y="12929"/>
                </a:lnTo>
                <a:close/>
                <a:moveTo>
                  <a:pt x="4115" y="18922"/>
                </a:moveTo>
                <a:cubicBezTo>
                  <a:pt x="4120" y="18922"/>
                  <a:pt x="4125" y="18922"/>
                  <a:pt x="4130" y="18922"/>
                </a:cubicBezTo>
                <a:lnTo>
                  <a:pt x="4130" y="19144"/>
                </a:lnTo>
                <a:lnTo>
                  <a:pt x="3761" y="19639"/>
                </a:lnTo>
                <a:cubicBezTo>
                  <a:pt x="3631" y="19820"/>
                  <a:pt x="3652" y="20081"/>
                  <a:pt x="3811" y="20232"/>
                </a:cubicBezTo>
                <a:cubicBezTo>
                  <a:pt x="3876" y="20295"/>
                  <a:pt x="3956" y="20327"/>
                  <a:pt x="4039" y="20327"/>
                </a:cubicBezTo>
                <a:cubicBezTo>
                  <a:pt x="4127" y="20327"/>
                  <a:pt x="4215" y="20292"/>
                  <a:pt x="4295" y="20225"/>
                </a:cubicBezTo>
                <a:lnTo>
                  <a:pt x="4992" y="19655"/>
                </a:lnTo>
                <a:cubicBezTo>
                  <a:pt x="5013" y="19739"/>
                  <a:pt x="5023" y="19824"/>
                  <a:pt x="5023" y="19909"/>
                </a:cubicBezTo>
                <a:cubicBezTo>
                  <a:pt x="5023" y="20453"/>
                  <a:pt x="4615" y="20895"/>
                  <a:pt x="4115" y="20895"/>
                </a:cubicBezTo>
                <a:cubicBezTo>
                  <a:pt x="3614" y="20895"/>
                  <a:pt x="3206" y="20453"/>
                  <a:pt x="3206" y="19909"/>
                </a:cubicBezTo>
                <a:cubicBezTo>
                  <a:pt x="3206" y="19365"/>
                  <a:pt x="3614" y="18922"/>
                  <a:pt x="4115" y="18922"/>
                </a:cubicBezTo>
                <a:close/>
                <a:moveTo>
                  <a:pt x="20022" y="18948"/>
                </a:moveTo>
                <a:cubicBezTo>
                  <a:pt x="20029" y="18948"/>
                  <a:pt x="20036" y="18948"/>
                  <a:pt x="20043" y="18948"/>
                </a:cubicBezTo>
                <a:cubicBezTo>
                  <a:pt x="20543" y="18948"/>
                  <a:pt x="20949" y="19391"/>
                  <a:pt x="20949" y="19935"/>
                </a:cubicBezTo>
                <a:cubicBezTo>
                  <a:pt x="20949" y="20479"/>
                  <a:pt x="20543" y="20921"/>
                  <a:pt x="20043" y="20921"/>
                </a:cubicBezTo>
                <a:cubicBezTo>
                  <a:pt x="19542" y="20921"/>
                  <a:pt x="19134" y="20479"/>
                  <a:pt x="19134" y="19935"/>
                </a:cubicBezTo>
                <a:cubicBezTo>
                  <a:pt x="19134" y="19847"/>
                  <a:pt x="19145" y="19757"/>
                  <a:pt x="19167" y="19670"/>
                </a:cubicBezTo>
                <a:lnTo>
                  <a:pt x="19844" y="20223"/>
                </a:lnTo>
                <a:cubicBezTo>
                  <a:pt x="19924" y="20291"/>
                  <a:pt x="20013" y="20327"/>
                  <a:pt x="20101" y="20327"/>
                </a:cubicBezTo>
                <a:cubicBezTo>
                  <a:pt x="20184" y="20327"/>
                  <a:pt x="20262" y="20295"/>
                  <a:pt x="20328" y="20232"/>
                </a:cubicBezTo>
                <a:cubicBezTo>
                  <a:pt x="20486" y="20080"/>
                  <a:pt x="20510" y="19819"/>
                  <a:pt x="20379" y="19637"/>
                </a:cubicBezTo>
                <a:lnTo>
                  <a:pt x="20022" y="19163"/>
                </a:lnTo>
                <a:lnTo>
                  <a:pt x="20022" y="18948"/>
                </a:lnTo>
                <a:close/>
              </a:path>
            </a:pathLst>
          </a:cu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23" name="Market-based…">
            <a:extLst>
              <a:ext uri="{FF2B5EF4-FFF2-40B4-BE49-F238E27FC236}">
                <a16:creationId xmlns:a16="http://schemas.microsoft.com/office/drawing/2014/main" id="{4591A9FB-D94B-B94F-9CDE-41A7C42CF3E1}"/>
              </a:ext>
            </a:extLst>
          </p:cNvPr>
          <p:cNvSpPr txBox="1"/>
          <p:nvPr/>
        </p:nvSpPr>
        <p:spPr>
          <a:xfrm>
            <a:off x="35710633" y="16867604"/>
            <a:ext cx="406296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Token marketplace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D49B2360-F6B3-EB4E-AD2A-28D9C8255B08}"/>
              </a:ext>
            </a:extLst>
          </p:cNvPr>
          <p:cNvSpPr/>
          <p:nvPr/>
        </p:nvSpPr>
        <p:spPr>
          <a:xfrm>
            <a:off x="35344371" y="18124494"/>
            <a:ext cx="4900426" cy="7231315"/>
          </a:xfrm>
          <a:prstGeom prst="roundRect">
            <a:avLst/>
          </a:prstGeom>
          <a:solidFill>
            <a:schemeClr val="accent1">
              <a:alpha val="26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0A27C2D-5276-2542-BA25-53291E5468FF}"/>
              </a:ext>
            </a:extLst>
          </p:cNvPr>
          <p:cNvCxnSpPr>
            <a:cxnSpLocks/>
          </p:cNvCxnSpPr>
          <p:nvPr/>
        </p:nvCxnSpPr>
        <p:spPr>
          <a:xfrm flipH="1">
            <a:off x="30539406" y="25157380"/>
            <a:ext cx="4918994" cy="1920856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EE9A4AB-F248-0A46-89EF-058387A9532F}"/>
              </a:ext>
            </a:extLst>
          </p:cNvPr>
          <p:cNvCxnSpPr>
            <a:cxnSpLocks/>
          </p:cNvCxnSpPr>
          <p:nvPr/>
        </p:nvCxnSpPr>
        <p:spPr>
          <a:xfrm>
            <a:off x="40165791" y="25056592"/>
            <a:ext cx="5271779" cy="2021644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47C979DD-9C97-6A40-840E-E783350491C4}"/>
              </a:ext>
            </a:extLst>
          </p:cNvPr>
          <p:cNvSpPr txBox="1"/>
          <p:nvPr/>
        </p:nvSpPr>
        <p:spPr>
          <a:xfrm>
            <a:off x="35723829" y="19201983"/>
            <a:ext cx="4036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Allows purchasers to </a:t>
            </a:r>
            <a:r>
              <a:rPr lang="en-US" sz="2400" b="1" dirty="0"/>
              <a:t>directly</a:t>
            </a:r>
            <a:r>
              <a:rPr lang="en-US" sz="2400" dirty="0"/>
              <a:t> fund projects by purchasing tokens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Guarantees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double-counting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A957048-9363-DC43-A460-4EFCDF6B55AA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7025415" y="25355808"/>
            <a:ext cx="1379380" cy="1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F09738F6-6131-BF4C-9B78-2A86F12AAFDE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7118428" y="15576016"/>
            <a:ext cx="864284" cy="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0E51C5F-4F1E-8C43-B0B4-0A14611F70EC}"/>
              </a:ext>
            </a:extLst>
          </p:cNvPr>
          <p:cNvCxnSpPr>
            <a:cxnSpLocks/>
            <a:stCxn id="95" idx="3"/>
          </p:cNvCxnSpPr>
          <p:nvPr/>
        </p:nvCxnSpPr>
        <p:spPr>
          <a:xfrm>
            <a:off x="15185039" y="15576016"/>
            <a:ext cx="935304" cy="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415E9B4E-72E0-DA4D-976E-17F8B9278986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14822105" y="25355808"/>
            <a:ext cx="1298238" cy="1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043B7DB3-49C9-6D4F-AA9F-3852C41FB368}"/>
              </a:ext>
            </a:extLst>
          </p:cNvPr>
          <p:cNvCxnSpPr>
            <a:cxnSpLocks/>
          </p:cNvCxnSpPr>
          <p:nvPr/>
        </p:nvCxnSpPr>
        <p:spPr>
          <a:xfrm>
            <a:off x="27751527" y="15935682"/>
            <a:ext cx="1101264" cy="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5D6572A-76A9-2B4F-889A-A33245B0CBC6}"/>
              </a:ext>
            </a:extLst>
          </p:cNvPr>
          <p:cNvCxnSpPr>
            <a:cxnSpLocks/>
          </p:cNvCxnSpPr>
          <p:nvPr/>
        </p:nvCxnSpPr>
        <p:spPr>
          <a:xfrm flipH="1">
            <a:off x="27751527" y="16723376"/>
            <a:ext cx="1101265" cy="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05E7FC9-26F4-814D-8C84-E6220F72BA00}"/>
              </a:ext>
            </a:extLst>
          </p:cNvPr>
          <p:cNvCxnSpPr>
            <a:cxnSpLocks/>
          </p:cNvCxnSpPr>
          <p:nvPr/>
        </p:nvCxnSpPr>
        <p:spPr>
          <a:xfrm>
            <a:off x="27751527" y="22278396"/>
            <a:ext cx="7592842" cy="32545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93422BD5-81C9-A940-AD0E-D9D2BB2CF11D}"/>
              </a:ext>
            </a:extLst>
          </p:cNvPr>
          <p:cNvCxnSpPr>
            <a:cxnSpLocks/>
          </p:cNvCxnSpPr>
          <p:nvPr/>
        </p:nvCxnSpPr>
        <p:spPr>
          <a:xfrm flipH="1" flipV="1">
            <a:off x="27751528" y="23330244"/>
            <a:ext cx="7592841" cy="39543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84B13145-514A-E440-9ED4-85DC9D00C409}"/>
              </a:ext>
            </a:extLst>
          </p:cNvPr>
          <p:cNvCxnSpPr>
            <a:cxnSpLocks/>
          </p:cNvCxnSpPr>
          <p:nvPr/>
        </p:nvCxnSpPr>
        <p:spPr>
          <a:xfrm flipV="1">
            <a:off x="40271777" y="22872470"/>
            <a:ext cx="2031358" cy="21147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Line">
            <a:extLst>
              <a:ext uri="{FF2B5EF4-FFF2-40B4-BE49-F238E27FC236}">
                <a16:creationId xmlns:a16="http://schemas.microsoft.com/office/drawing/2014/main" id="{6796B221-B38F-2E42-BE03-ACB39D447BC2}"/>
              </a:ext>
            </a:extLst>
          </p:cNvPr>
          <p:cNvSpPr/>
          <p:nvPr/>
        </p:nvSpPr>
        <p:spPr>
          <a:xfrm flipH="1" flipV="1">
            <a:off x="18848154" y="22681227"/>
            <a:ext cx="3365510" cy="1"/>
          </a:xfrm>
          <a:prstGeom prst="line">
            <a:avLst/>
          </a:prstGeom>
          <a:noFill/>
          <a:ln w="25400" cap="flat">
            <a:solidFill>
              <a:srgbClr val="414141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400"/>
            </a:pPr>
            <a:endParaRPr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90111E2-B024-6244-93E8-6E5B8DBB3129}"/>
              </a:ext>
            </a:extLst>
          </p:cNvPr>
          <p:cNvSpPr txBox="1"/>
          <p:nvPr/>
        </p:nvSpPr>
        <p:spPr>
          <a:xfrm>
            <a:off x="19121873" y="24470891"/>
            <a:ext cx="46982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No single point of trust or failure</a:t>
            </a:r>
          </a:p>
          <a:p>
            <a:r>
              <a:rPr lang="en-GB" sz="2400" dirty="0"/>
              <a:t>Proof-of-stake: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 wasted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Low transaction fees (&lt; 1 US cent)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Fast completion time</a:t>
            </a:r>
            <a:endParaRPr lang="en-US" sz="24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635AA83-7FE5-2D48-9B19-049E8357AA5C}"/>
              </a:ext>
            </a:extLst>
          </p:cNvPr>
          <p:cNvSpPr txBox="1"/>
          <p:nvPr/>
        </p:nvSpPr>
        <p:spPr>
          <a:xfrm>
            <a:off x="3888046" y="7862480"/>
            <a:ext cx="40000309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Motivation: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The biodiversity and climate crises are examples of a ‘Tragedy of the Commons’ where the pursuit of private profit has resulted in deforestation, biodiversity loss, and the dumping of CO</a:t>
            </a:r>
            <a:r>
              <a:rPr lang="en-US" sz="3600" baseline="-25000" dirty="0">
                <a:solidFill>
                  <a:srgbClr val="FF0000"/>
                </a:solidFill>
              </a:rPr>
              <a:t>2 </a:t>
            </a:r>
            <a:r>
              <a:rPr lang="en-US" sz="3600" dirty="0">
                <a:solidFill>
                  <a:srgbClr val="FF0000"/>
                </a:solidFill>
              </a:rPr>
              <a:t> into the atmosphere.</a:t>
            </a:r>
            <a:endParaRPr lang="en-US" sz="3600" baseline="-250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Nature-based solutions</a:t>
            </a:r>
            <a:r>
              <a:rPr lang="en-US" sz="3600" dirty="0"/>
              <a:t> can provide several giga-tons of </a:t>
            </a:r>
            <a:r>
              <a:rPr lang="en-US" sz="3600" dirty="0">
                <a:solidFill>
                  <a:srgbClr val="FF0000"/>
                </a:solidFill>
              </a:rPr>
              <a:t>carbon sequestration </a:t>
            </a:r>
            <a:r>
              <a:rPr lang="en-US" sz="3600" dirty="0"/>
              <a:t>each year as well as tackle the </a:t>
            </a:r>
            <a:r>
              <a:rPr lang="en-US" sz="3600" dirty="0">
                <a:solidFill>
                  <a:srgbClr val="FF0000"/>
                </a:solidFill>
              </a:rPr>
              <a:t>biodiversity</a:t>
            </a:r>
            <a:r>
              <a:rPr lang="en-US" sz="3600" dirty="0"/>
              <a:t> crisis but are </a:t>
            </a:r>
            <a:r>
              <a:rPr lang="en-US" sz="3600" dirty="0">
                <a:solidFill>
                  <a:srgbClr val="FF0000"/>
                </a:solidFill>
              </a:rPr>
              <a:t>poorly monitored </a:t>
            </a:r>
            <a:r>
              <a:rPr lang="en-US" sz="3600" dirty="0"/>
              <a:t>and</a:t>
            </a:r>
            <a:r>
              <a:rPr lang="en-US" sz="3600" dirty="0">
                <a:solidFill>
                  <a:srgbClr val="FF0000"/>
                </a:solidFill>
              </a:rPr>
              <a:t> poorly funded </a:t>
            </a:r>
            <a:r>
              <a:rPr lang="en-US" sz="3600" dirty="0"/>
              <a:t>with</a:t>
            </a:r>
            <a:r>
              <a:rPr lang="en-US" sz="3600" dirty="0">
                <a:solidFill>
                  <a:srgbClr val="FF0000"/>
                </a:solidFill>
              </a:rPr>
              <a:t> heavy administrative overheads.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Carbon offset purchasers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FF0000"/>
                </a:solidFill>
              </a:rPr>
              <a:t>ESG-oriented</a:t>
            </a:r>
            <a:r>
              <a:rPr lang="en-US" sz="3600" dirty="0"/>
              <a:t> investment funds are </a:t>
            </a:r>
            <a:r>
              <a:rPr lang="en-US" sz="3600" dirty="0">
                <a:solidFill>
                  <a:srgbClr val="FF0000"/>
                </a:solidFill>
              </a:rPr>
              <a:t>keen to fund </a:t>
            </a:r>
            <a:r>
              <a:rPr lang="en-US" sz="3600" dirty="0"/>
              <a:t>such projects but require assurances of </a:t>
            </a:r>
            <a:r>
              <a:rPr lang="en-US" sz="3600" dirty="0">
                <a:solidFill>
                  <a:srgbClr val="FF0000"/>
                </a:solidFill>
              </a:rPr>
              <a:t>additionality, permanence</a:t>
            </a:r>
            <a:r>
              <a:rPr lang="en-US" sz="3600" dirty="0"/>
              <a:t>, and absence of </a:t>
            </a:r>
            <a:r>
              <a:rPr lang="en-US" sz="3600" dirty="0">
                <a:solidFill>
                  <a:srgbClr val="FF0000"/>
                </a:solidFill>
              </a:rPr>
              <a:t>leakage</a:t>
            </a:r>
            <a:r>
              <a:rPr lang="en-US" sz="3600" dirty="0"/>
              <a:t>. Such assurances are </a:t>
            </a:r>
            <a:r>
              <a:rPr lang="en-US" sz="3600" dirty="0">
                <a:solidFill>
                  <a:srgbClr val="FF0000"/>
                </a:solidFill>
              </a:rPr>
              <a:t>lacking</a:t>
            </a:r>
            <a:r>
              <a:rPr lang="en-US" sz="3600" dirty="0"/>
              <a:t> today [1].  </a:t>
            </a: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26EC6B71-5906-8E42-AFEA-5704361D52E3}"/>
              </a:ext>
            </a:extLst>
          </p:cNvPr>
          <p:cNvSpPr/>
          <p:nvPr/>
        </p:nvSpPr>
        <p:spPr>
          <a:xfrm>
            <a:off x="19485906" y="28518074"/>
            <a:ext cx="4900426" cy="4660134"/>
          </a:xfrm>
          <a:prstGeom prst="roundRect">
            <a:avLst/>
          </a:prstGeom>
          <a:solidFill>
            <a:schemeClr val="accent1">
              <a:alpha val="26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rusted observations">
            <a:extLst>
              <a:ext uri="{FF2B5EF4-FFF2-40B4-BE49-F238E27FC236}">
                <a16:creationId xmlns:a16="http://schemas.microsoft.com/office/drawing/2014/main" id="{FFA6453C-3F9E-934C-8A62-20B0EEDA8B7C}"/>
              </a:ext>
            </a:extLst>
          </p:cNvPr>
          <p:cNvSpPr txBox="1"/>
          <p:nvPr/>
        </p:nvSpPr>
        <p:spPr>
          <a:xfrm>
            <a:off x="19834421" y="33447568"/>
            <a:ext cx="420339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Cloud data store [5]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180" name="Cloud">
            <a:extLst>
              <a:ext uri="{FF2B5EF4-FFF2-40B4-BE49-F238E27FC236}">
                <a16:creationId xmlns:a16="http://schemas.microsoft.com/office/drawing/2014/main" id="{41252FE0-EC66-DA47-B6B8-29353AEF20ED}"/>
              </a:ext>
            </a:extLst>
          </p:cNvPr>
          <p:cNvSpPr/>
          <p:nvPr/>
        </p:nvSpPr>
        <p:spPr>
          <a:xfrm>
            <a:off x="20188181" y="29533668"/>
            <a:ext cx="3414170" cy="2109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74" name="Can 173">
            <a:extLst>
              <a:ext uri="{FF2B5EF4-FFF2-40B4-BE49-F238E27FC236}">
                <a16:creationId xmlns:a16="http://schemas.microsoft.com/office/drawing/2014/main" id="{E845192E-9C01-F34B-BE5D-DE8C0D9867D5}"/>
              </a:ext>
            </a:extLst>
          </p:cNvPr>
          <p:cNvSpPr/>
          <p:nvPr/>
        </p:nvSpPr>
        <p:spPr>
          <a:xfrm>
            <a:off x="21574044" y="30132430"/>
            <a:ext cx="639619" cy="11955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DB7D8F65-35BE-7447-B4A1-4A1D97BCBD55}"/>
              </a:ext>
            </a:extLst>
          </p:cNvPr>
          <p:cNvCxnSpPr>
            <a:cxnSpLocks/>
            <a:endCxn id="178" idx="1"/>
          </p:cNvCxnSpPr>
          <p:nvPr/>
        </p:nvCxnSpPr>
        <p:spPr>
          <a:xfrm>
            <a:off x="14811979" y="30773398"/>
            <a:ext cx="4673927" cy="74743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E1CAFD9-4BB2-4245-AACB-084BE84CF70E}"/>
              </a:ext>
            </a:extLst>
          </p:cNvPr>
          <p:cNvCxnSpPr>
            <a:cxnSpLocks/>
            <a:stCxn id="178" idx="0"/>
            <a:endCxn id="97" idx="2"/>
          </p:cNvCxnSpPr>
          <p:nvPr/>
        </p:nvCxnSpPr>
        <p:spPr>
          <a:xfrm flipV="1">
            <a:off x="21936119" y="27258852"/>
            <a:ext cx="1" cy="1259222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Government grants, e.g. from the Woodland Carbon Trust can bootstrap…">
            <a:extLst>
              <a:ext uri="{FF2B5EF4-FFF2-40B4-BE49-F238E27FC236}">
                <a16:creationId xmlns:a16="http://schemas.microsoft.com/office/drawing/2014/main" id="{F72950AF-65A0-704A-A1EB-B80F45693604}"/>
              </a:ext>
            </a:extLst>
          </p:cNvPr>
          <p:cNvSpPr txBox="1"/>
          <p:nvPr/>
        </p:nvSpPr>
        <p:spPr>
          <a:xfrm>
            <a:off x="2045400" y="11474996"/>
            <a:ext cx="507302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</a:rPr>
              <a:t>Nature-based solutions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192" name="Trusted crowdsourcing">
            <a:extLst>
              <a:ext uri="{FF2B5EF4-FFF2-40B4-BE49-F238E27FC236}">
                <a16:creationId xmlns:a16="http://schemas.microsoft.com/office/drawing/2014/main" id="{28164AC5-EE34-914A-BEC9-67A06BD39127}"/>
              </a:ext>
            </a:extLst>
          </p:cNvPr>
          <p:cNvSpPr txBox="1"/>
          <p:nvPr/>
        </p:nvSpPr>
        <p:spPr>
          <a:xfrm>
            <a:off x="9236290" y="17206098"/>
            <a:ext cx="419198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600"/>
            </a:lvl1pPr>
          </a:lstStyle>
          <a:p>
            <a:r>
              <a:rPr lang="en-US" sz="2400" dirty="0"/>
              <a:t>Creates certificates of ownership</a:t>
            </a:r>
            <a:endParaRPr sz="2400" dirty="0"/>
          </a:p>
        </p:txBody>
      </p:sp>
      <p:sp>
        <p:nvSpPr>
          <p:cNvPr id="193" name="Trusted crowdsourcing">
            <a:extLst>
              <a:ext uri="{FF2B5EF4-FFF2-40B4-BE49-F238E27FC236}">
                <a16:creationId xmlns:a16="http://schemas.microsoft.com/office/drawing/2014/main" id="{AA42B9E1-95D7-EF44-B924-13914314FCD5}"/>
              </a:ext>
            </a:extLst>
          </p:cNvPr>
          <p:cNvSpPr txBox="1"/>
          <p:nvPr/>
        </p:nvSpPr>
        <p:spPr>
          <a:xfrm>
            <a:off x="20207820" y="32258571"/>
            <a:ext cx="381001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600"/>
            </a:lvl1pPr>
          </a:lstStyle>
          <a:p>
            <a:r>
              <a:rPr lang="en-US" sz="2400" dirty="0"/>
              <a:t>Store of primary observations</a:t>
            </a:r>
            <a:endParaRPr sz="2400" dirty="0"/>
          </a:p>
        </p:txBody>
      </p:sp>
      <p:sp>
        <p:nvSpPr>
          <p:cNvPr id="194" name="Trusted crowdsourcing">
            <a:extLst>
              <a:ext uri="{FF2B5EF4-FFF2-40B4-BE49-F238E27FC236}">
                <a16:creationId xmlns:a16="http://schemas.microsoft.com/office/drawing/2014/main" id="{AFCA56ED-D943-BF48-A083-DF2C9563E5D8}"/>
              </a:ext>
            </a:extLst>
          </p:cNvPr>
          <p:cNvSpPr txBox="1"/>
          <p:nvPr/>
        </p:nvSpPr>
        <p:spPr>
          <a:xfrm>
            <a:off x="22223186" y="27633426"/>
            <a:ext cx="299562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600"/>
            </a:lvl1pPr>
          </a:lstStyle>
          <a:p>
            <a:r>
              <a:rPr lang="en-US" sz="2400" dirty="0"/>
              <a:t>Hashes of primary data</a:t>
            </a:r>
            <a:endParaRPr sz="2400" dirty="0"/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053E935F-FC59-9148-85F7-C4AB9D7D45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4814" y="30666271"/>
            <a:ext cx="2197100" cy="1295400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60AE84A3-DAF4-1C48-BFA7-8B467AA821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9161" y="30665924"/>
            <a:ext cx="2197100" cy="1295400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ACEC6B51-36BE-8242-9727-5086241781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14181" y="22495193"/>
            <a:ext cx="2366859" cy="1451938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22233CE3-DF53-044D-A3FC-2A95DF7DBA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2364" y="29873283"/>
            <a:ext cx="792533" cy="1006250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FBDD08F-3BCB-444C-8CD3-84C351C051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54405" y="29605747"/>
            <a:ext cx="1397000" cy="1155700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7E469EBA-D1B5-C849-9A6F-278AB5DC46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7155" y="30071479"/>
            <a:ext cx="1549400" cy="685800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F883CE92-18FC-BB4C-84B2-B5B162719A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10181" y="26378196"/>
            <a:ext cx="2416094" cy="2416094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DE03DC04-2A14-184C-957A-9954483DC5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48246" y="27158457"/>
            <a:ext cx="939800" cy="1511300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D3190A37-A147-0B49-867F-1CCD72A04D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2972" y="28461436"/>
            <a:ext cx="1130301" cy="687600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63C7C450-10EC-DD46-A961-55F64527FF3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15940" y="28723464"/>
            <a:ext cx="899460" cy="630391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ED80B759-E5DA-0D40-9940-C9F6BFDA82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9194" y="23923856"/>
            <a:ext cx="2847157" cy="1746575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3D0571AB-D334-8949-9107-0627BFE592E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20845" y="23851910"/>
            <a:ext cx="1284754" cy="1011886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10A3E896-EA00-3B4E-AA66-69F2607A869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96718" y="22786010"/>
            <a:ext cx="1439990" cy="719995"/>
          </a:xfrm>
          <a:prstGeom prst="rect">
            <a:avLst/>
          </a:prstGeom>
        </p:spPr>
      </p:pic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B320B32D-6701-2D45-B3DE-A66F09C6EB53}"/>
              </a:ext>
            </a:extLst>
          </p:cNvPr>
          <p:cNvCxnSpPr>
            <a:cxnSpLocks/>
            <a:stCxn id="178" idx="3"/>
          </p:cNvCxnSpPr>
          <p:nvPr/>
        </p:nvCxnSpPr>
        <p:spPr>
          <a:xfrm flipV="1">
            <a:off x="24386332" y="24743005"/>
            <a:ext cx="7043328" cy="6105136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8EE7C2D6-ED9C-E04A-9894-9B01A4607D07}"/>
              </a:ext>
            </a:extLst>
          </p:cNvPr>
          <p:cNvCxnSpPr>
            <a:cxnSpLocks/>
          </p:cNvCxnSpPr>
          <p:nvPr/>
        </p:nvCxnSpPr>
        <p:spPr>
          <a:xfrm flipH="1" flipV="1">
            <a:off x="31331988" y="20947795"/>
            <a:ext cx="70600" cy="384935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rusted crowdsourcing">
            <a:extLst>
              <a:ext uri="{FF2B5EF4-FFF2-40B4-BE49-F238E27FC236}">
                <a16:creationId xmlns:a16="http://schemas.microsoft.com/office/drawing/2014/main" id="{DAF27976-61DE-BC43-823D-F13808BFFAE4}"/>
              </a:ext>
            </a:extLst>
          </p:cNvPr>
          <p:cNvSpPr txBox="1"/>
          <p:nvPr/>
        </p:nvSpPr>
        <p:spPr>
          <a:xfrm>
            <a:off x="29952296" y="19230639"/>
            <a:ext cx="204863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600"/>
            </a:lvl1pPr>
          </a:lstStyle>
          <a:p>
            <a:r>
              <a:rPr lang="en-US" sz="2400" dirty="0"/>
              <a:t>Quantifies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Additionality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Permanence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Leakage</a:t>
            </a:r>
            <a:endParaRPr sz="2400" dirty="0"/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A13443DE-9143-6443-B1A7-8A12B08234E9}"/>
              </a:ext>
            </a:extLst>
          </p:cNvPr>
          <p:cNvCxnSpPr/>
          <p:nvPr/>
        </p:nvCxnSpPr>
        <p:spPr>
          <a:xfrm flipV="1">
            <a:off x="0" y="11179690"/>
            <a:ext cx="50401538" cy="153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6F517013-71C9-1446-A702-E1E174AD24C5}"/>
              </a:ext>
            </a:extLst>
          </p:cNvPr>
          <p:cNvSpPr txBox="1"/>
          <p:nvPr/>
        </p:nvSpPr>
        <p:spPr>
          <a:xfrm>
            <a:off x="-17183" y="34185564"/>
            <a:ext cx="309768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[1] </a:t>
            </a:r>
            <a:r>
              <a:rPr lang="en-US" dirty="0" err="1"/>
              <a:t>Blaufelder</a:t>
            </a:r>
            <a:r>
              <a:rPr lang="en-US" dirty="0"/>
              <a:t>, Christopher, Cindy Levy, Peter Mannion, and Dickon Pinner. 2020. “A Blueprint for Scaling Voluntary Carbon Markets to Meet the Climate Challenge.” McKinsey &amp; Company. November 9, 2020.</a:t>
            </a:r>
          </a:p>
          <a:p>
            <a:r>
              <a:rPr lang="en-US" dirty="0"/>
              <a:t>[2] </a:t>
            </a:r>
            <a:r>
              <a:rPr lang="en-GB" dirty="0" err="1"/>
              <a:t>Karakashev</a:t>
            </a:r>
            <a:r>
              <a:rPr lang="en-GB" dirty="0"/>
              <a:t>, </a:t>
            </a:r>
            <a:r>
              <a:rPr lang="en-GB" dirty="0" err="1"/>
              <a:t>Dimcho</a:t>
            </a:r>
            <a:r>
              <a:rPr lang="en-GB" dirty="0"/>
              <a:t>, Sergey </a:t>
            </a:r>
            <a:r>
              <a:rPr lang="en-GB" dirty="0" err="1"/>
              <a:t>Gorbunov</a:t>
            </a:r>
            <a:r>
              <a:rPr lang="en-GB" dirty="0"/>
              <a:t>, and Srinivasan Keshav. "Making Renewable Energy Certificates Efficient, Trustworthy, and Anonymous." </a:t>
            </a:r>
            <a:r>
              <a:rPr lang="en-GB" i="1" dirty="0"/>
              <a:t>2020 IEEE International Conference on Communications, Control, and Computing Technologies for Smart Grids (</a:t>
            </a:r>
            <a:r>
              <a:rPr lang="en-GB" i="1" dirty="0" err="1"/>
              <a:t>SmartGridComm</a:t>
            </a:r>
            <a:r>
              <a:rPr lang="en-GB" i="1" dirty="0"/>
              <a:t>)</a:t>
            </a:r>
            <a:r>
              <a:rPr lang="en-GB" dirty="0"/>
              <a:t>. IEEE, 2020.</a:t>
            </a:r>
          </a:p>
          <a:p>
            <a:r>
              <a:rPr lang="en-GB" dirty="0"/>
              <a:t>[3] Chen, Jing, and Silvio </a:t>
            </a:r>
            <a:r>
              <a:rPr lang="en-GB" dirty="0" err="1"/>
              <a:t>Micali</a:t>
            </a:r>
            <a:r>
              <a:rPr lang="en-GB" dirty="0"/>
              <a:t>. "</a:t>
            </a:r>
            <a:r>
              <a:rPr lang="en-GB" dirty="0" err="1"/>
              <a:t>Algorand</a:t>
            </a:r>
            <a:r>
              <a:rPr lang="en-GB" dirty="0"/>
              <a:t>: A secure and efficient distributed ledger." </a:t>
            </a:r>
            <a:r>
              <a:rPr lang="en-GB" i="1" dirty="0"/>
              <a:t>Theoretical Computer Science</a:t>
            </a:r>
            <a:r>
              <a:rPr lang="en-GB" dirty="0"/>
              <a:t> 777 (2019): 155-183.</a:t>
            </a:r>
          </a:p>
          <a:p>
            <a:r>
              <a:rPr lang="en-GB" dirty="0"/>
              <a:t>[4] </a:t>
            </a:r>
            <a:r>
              <a:rPr lang="en-GB" dirty="0" err="1"/>
              <a:t>Allombert</a:t>
            </a:r>
            <a:r>
              <a:rPr lang="en-GB" dirty="0"/>
              <a:t>, Victor, Mathias Bourgoin, and Julien </a:t>
            </a:r>
            <a:r>
              <a:rPr lang="en-GB" dirty="0" err="1"/>
              <a:t>Tesson</a:t>
            </a:r>
            <a:r>
              <a:rPr lang="en-GB" dirty="0"/>
              <a:t>. "Introduction to the </a:t>
            </a:r>
            <a:r>
              <a:rPr lang="en-GB" dirty="0" err="1"/>
              <a:t>Tezos</a:t>
            </a:r>
            <a:r>
              <a:rPr lang="en-GB" dirty="0"/>
              <a:t> blockchain." </a:t>
            </a:r>
            <a:r>
              <a:rPr lang="en-GB" i="1" dirty="0"/>
              <a:t>2019 International Conference on High Performance Computing &amp; Simulation (HPCS)</a:t>
            </a:r>
            <a:r>
              <a:rPr lang="en-GB" dirty="0"/>
              <a:t>. IEEE, 2019.</a:t>
            </a:r>
          </a:p>
          <a:p>
            <a:r>
              <a:rPr lang="en-GB" dirty="0"/>
              <a:t>[5] Benet, Juan. "IPFS-content addressed, versioned, p2p file system." </a:t>
            </a:r>
            <a:r>
              <a:rPr lang="en-GB" i="1" dirty="0" err="1"/>
              <a:t>arXiv</a:t>
            </a:r>
            <a:r>
              <a:rPr lang="en-GB" i="1" dirty="0"/>
              <a:t> preprint arXiv:1407.3561</a:t>
            </a:r>
            <a:r>
              <a:rPr lang="en-GB" dirty="0"/>
              <a:t> (2014).</a:t>
            </a:r>
            <a:endParaRPr lang="en-US" dirty="0"/>
          </a:p>
          <a:p>
            <a:r>
              <a:rPr lang="en-US" i="1" dirty="0"/>
              <a:t>Acknowledgments</a:t>
            </a:r>
            <a:r>
              <a:rPr lang="en-US" dirty="0"/>
              <a:t>: This work was carried out by following students at the University of Waterloo: </a:t>
            </a:r>
            <a:r>
              <a:rPr lang="en-US" dirty="0" err="1"/>
              <a:t>Yerbol</a:t>
            </a:r>
            <a:r>
              <a:rPr lang="en-US" dirty="0"/>
              <a:t> </a:t>
            </a:r>
            <a:r>
              <a:rPr lang="en-US" dirty="0" err="1"/>
              <a:t>Aussat</a:t>
            </a:r>
            <a:r>
              <a:rPr lang="en-US" dirty="0"/>
              <a:t>, Rui Chai, </a:t>
            </a:r>
            <a:r>
              <a:rPr lang="en-US" dirty="0" err="1"/>
              <a:t>Dimcho</a:t>
            </a:r>
            <a:r>
              <a:rPr lang="en-US" dirty="0"/>
              <a:t> </a:t>
            </a:r>
            <a:r>
              <a:rPr lang="en-US" dirty="0" err="1"/>
              <a:t>Karakashev</a:t>
            </a:r>
            <a:r>
              <a:rPr lang="en-US" dirty="0"/>
              <a:t>, </a:t>
            </a:r>
            <a:r>
              <a:rPr lang="en-US" dirty="0" err="1"/>
              <a:t>Bihan</a:t>
            </a:r>
            <a:r>
              <a:rPr lang="en-US" dirty="0"/>
              <a:t> Liu, David Liu, Ivy Liu, </a:t>
            </a:r>
            <a:r>
              <a:rPr lang="en-US" dirty="0" err="1"/>
              <a:t>Yingchao</a:t>
            </a:r>
            <a:r>
              <a:rPr lang="en-US" dirty="0"/>
              <a:t> Shan, and </a:t>
            </a:r>
            <a:r>
              <a:rPr lang="en-US" dirty="0" err="1"/>
              <a:t>Runbiao</a:t>
            </a:r>
            <a:r>
              <a:rPr lang="en-US" dirty="0"/>
              <a:t> Zhong as well as Alan Marko at the University of Cambridge, and </a:t>
            </a:r>
            <a:r>
              <a:rPr lang="en-US" dirty="0" err="1"/>
              <a:t>Fiodar</a:t>
            </a:r>
            <a:r>
              <a:rPr lang="en-US" dirty="0"/>
              <a:t> </a:t>
            </a:r>
            <a:r>
              <a:rPr lang="en-US" dirty="0" err="1"/>
              <a:t>Kazhamiaka</a:t>
            </a:r>
            <a:r>
              <a:rPr lang="en-US" dirty="0"/>
              <a:t> at Stanford University. My thanks to them all.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B741CC03-F04C-DD4C-92DE-BBBD2B4041D3}"/>
              </a:ext>
            </a:extLst>
          </p:cNvPr>
          <p:cNvSpPr txBox="1"/>
          <p:nvPr/>
        </p:nvSpPr>
        <p:spPr>
          <a:xfrm>
            <a:off x="37880296" y="12965981"/>
            <a:ext cx="77047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Direct funding of project owners with no intermediaries</a:t>
            </a:r>
          </a:p>
          <a:p>
            <a:r>
              <a:rPr lang="en-GB" sz="2400" dirty="0"/>
              <a:t>Trust through transparency of primary data and transactions</a:t>
            </a:r>
          </a:p>
          <a:p>
            <a:r>
              <a:rPr lang="en-GB" sz="2400" dirty="0"/>
              <a:t>Reduced overheads</a:t>
            </a:r>
          </a:p>
          <a:p>
            <a:r>
              <a:rPr lang="en-GB" sz="2400" dirty="0"/>
              <a:t>Creates a token market for resale and portfolio creation</a:t>
            </a:r>
          </a:p>
          <a:p>
            <a:r>
              <a:rPr lang="en-GB" sz="2400" dirty="0"/>
              <a:t>Knowledge of failures is immediately reflected system-wide</a:t>
            </a:r>
          </a:p>
          <a:p>
            <a:r>
              <a:rPr lang="en-GB" sz="2400" dirty="0"/>
              <a:t>Legacy-compatible</a:t>
            </a:r>
          </a:p>
          <a:p>
            <a:endParaRPr lang="en-US" dirty="0"/>
          </a:p>
        </p:txBody>
      </p:sp>
      <p:sp>
        <p:nvSpPr>
          <p:cNvPr id="235" name="Analytics">
            <a:extLst>
              <a:ext uri="{FF2B5EF4-FFF2-40B4-BE49-F238E27FC236}">
                <a16:creationId xmlns:a16="http://schemas.microsoft.com/office/drawing/2014/main" id="{361C5A9B-4968-A042-9482-2845A85097A7}"/>
              </a:ext>
            </a:extLst>
          </p:cNvPr>
          <p:cNvSpPr txBox="1"/>
          <p:nvPr/>
        </p:nvSpPr>
        <p:spPr>
          <a:xfrm>
            <a:off x="37776911" y="12052186"/>
            <a:ext cx="5168479" cy="667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900"/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Our contributions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237" name="Rounded Rectangle 236">
            <a:extLst>
              <a:ext uri="{FF2B5EF4-FFF2-40B4-BE49-F238E27FC236}">
                <a16:creationId xmlns:a16="http://schemas.microsoft.com/office/drawing/2014/main" id="{79EF6C6F-79DC-5047-AE12-37E4BEF6212D}"/>
              </a:ext>
            </a:extLst>
          </p:cNvPr>
          <p:cNvSpPr/>
          <p:nvPr/>
        </p:nvSpPr>
        <p:spPr>
          <a:xfrm>
            <a:off x="37103535" y="11932117"/>
            <a:ext cx="8689455" cy="3601867"/>
          </a:xfrm>
          <a:prstGeom prst="roundRect">
            <a:avLst/>
          </a:prstGeom>
          <a:solidFill>
            <a:srgbClr val="FF2216">
              <a:alpha val="26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77"/>
    </mc:Choice>
    <mc:Fallback xmlns="">
      <p:transition spd="slow" advTm="12227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456C8BC9638549AF746848A98456E2" ma:contentTypeVersion="13" ma:contentTypeDescription="Create a new document." ma:contentTypeScope="" ma:versionID="1dcc8deb76c25b0eac5190c39115d1bf">
  <xsd:schema xmlns:xsd="http://www.w3.org/2001/XMLSchema" xmlns:xs="http://www.w3.org/2001/XMLSchema" xmlns:p="http://schemas.microsoft.com/office/2006/metadata/properties" xmlns:ns3="022babb4-717c-4fca-afa0-f8dba9e7e37d" xmlns:ns4="fb56b694-0f57-46a6-97ba-aadcd4eea2be" targetNamespace="http://schemas.microsoft.com/office/2006/metadata/properties" ma:root="true" ma:fieldsID="153557ce97ab67564f53ac1493a06fe8" ns3:_="" ns4:_="">
    <xsd:import namespace="022babb4-717c-4fca-afa0-f8dba9e7e37d"/>
    <xsd:import namespace="fb56b694-0f57-46a6-97ba-aadcd4eea2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babb4-717c-4fca-afa0-f8dba9e7e3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6b694-0f57-46a6-97ba-aadcd4eea2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72D123-EB5A-4B78-A6E3-6F44AD35069E}">
  <ds:schemaRefs>
    <ds:schemaRef ds:uri="fb56b694-0f57-46a6-97ba-aadcd4eea2b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022babb4-717c-4fca-afa0-f8dba9e7e37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2133B0E-078C-4B6F-A988-DAB0CA1924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AD6DCB-8F69-4E99-B6BC-37E0578B6F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babb4-717c-4fca-afa0-f8dba9e7e37d"/>
    <ds:schemaRef ds:uri="fb56b694-0f57-46a6-97ba-aadcd4eea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4254</TotalTime>
  <Words>568</Words>
  <Application>Microsoft Macintosh PowerPoint</Application>
  <PresentationFormat>Custom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140x100 cm horizontal poster</dc:title>
  <dc:creator>Ethan Shulda;www.postersession.com</dc:creator>
  <cp:keywords>www.postersession.com</cp:keywords>
  <dc:description>©MegaPrint Inc. 2009-2015</dc:description>
  <cp:lastModifiedBy>Srinivasan Keshav</cp:lastModifiedBy>
  <cp:revision>77</cp:revision>
  <cp:lastPrinted>2021-04-21T09:07:34Z</cp:lastPrinted>
  <dcterms:created xsi:type="dcterms:W3CDTF">2008-12-04T00:20:37Z</dcterms:created>
  <dcterms:modified xsi:type="dcterms:W3CDTF">2021-04-27T11:59:16Z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0x0101008E456C8BC9638549AF746848A98456E2</vt:lpwstr>
  </property>
</Properties>
</file>